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21"/>
          </p:nvPr>
        </p:nvSpPr>
        <p:spPr>
          <a:xfrm>
            <a:off x="7124700" y="1612900"/>
            <a:ext cx="4216400" cy="6328742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21"/>
          </p:nvPr>
        </p:nvSpPr>
        <p:spPr>
          <a:xfrm>
            <a:off x="7124700" y="1612900"/>
            <a:ext cx="4216400" cy="6328742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21"/>
          </p:nvPr>
        </p:nvSpPr>
        <p:spPr>
          <a:xfrm>
            <a:off x="7175500" y="2540000"/>
            <a:ext cx="4102100" cy="615718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21"/>
          </p:nvPr>
        </p:nvSpPr>
        <p:spPr>
          <a:xfrm>
            <a:off x="2438400" y="1638300"/>
            <a:ext cx="8128000" cy="504220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21"/>
          </p:nvPr>
        </p:nvSpPr>
        <p:spPr>
          <a:xfrm>
            <a:off x="2438400" y="1638300"/>
            <a:ext cx="8128000" cy="5042206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ialogue on a relationship between a young couple  featuring the possessive"/>
          <p:cNvSpPr txBox="1"/>
          <p:nvPr>
            <p:ph type="subTitle" sz="quarter" idx="1"/>
          </p:nvPr>
        </p:nvSpPr>
        <p:spPr>
          <a:xfrm>
            <a:off x="1270000" y="17653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Dialogue on a relationship between a young couple  featuring the possessive</a:t>
            </a:r>
          </a:p>
        </p:txBody>
      </p:sp>
      <p:sp>
        <p:nvSpPr>
          <p:cNvPr id="138" name="The first set of paired slides move English to Kichwa.…"/>
          <p:cNvSpPr txBox="1"/>
          <p:nvPr/>
        </p:nvSpPr>
        <p:spPr>
          <a:xfrm>
            <a:off x="1676400" y="35814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2400"/>
            </a:pPr>
            <a:r>
              <a:t>The first set of paired slides move English to Kichwa.</a:t>
            </a:r>
          </a:p>
          <a:p>
            <a:pPr algn="l">
              <a:defRPr sz="2400"/>
            </a:pPr>
            <a:r>
              <a:t>The dialogue is then repeated in Kichwa to English order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Her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Her.   </a:t>
            </a:r>
          </a:p>
        </p:txBody>
      </p:sp>
      <p:sp>
        <p:nvSpPr>
          <p:cNvPr id="176" name="See!  That’s what I mean."/>
          <p:cNvSpPr/>
          <p:nvPr/>
        </p:nvSpPr>
        <p:spPr>
          <a:xfrm>
            <a:off x="9144000" y="635000"/>
            <a:ext cx="3886200" cy="440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41" y="0"/>
                </a:moveTo>
                <a:cubicBezTo>
                  <a:pt x="2147" y="0"/>
                  <a:pt x="1341" y="711"/>
                  <a:pt x="1341" y="1587"/>
                </a:cubicBezTo>
                <a:lnTo>
                  <a:pt x="1341" y="3019"/>
                </a:lnTo>
                <a:cubicBezTo>
                  <a:pt x="1341" y="3896"/>
                  <a:pt x="2147" y="4606"/>
                  <a:pt x="3141" y="4606"/>
                </a:cubicBezTo>
                <a:lnTo>
                  <a:pt x="9318" y="4606"/>
                </a:lnTo>
                <a:lnTo>
                  <a:pt x="0" y="21600"/>
                </a:lnTo>
                <a:lnTo>
                  <a:pt x="10912" y="4606"/>
                </a:lnTo>
                <a:lnTo>
                  <a:pt x="19800" y="4606"/>
                </a:lnTo>
                <a:cubicBezTo>
                  <a:pt x="20794" y="4606"/>
                  <a:pt x="21600" y="3896"/>
                  <a:pt x="21600" y="3019"/>
                </a:cubicBezTo>
                <a:lnTo>
                  <a:pt x="21600" y="1587"/>
                </a:lnTo>
                <a:cubicBezTo>
                  <a:pt x="21600" y="711"/>
                  <a:pt x="20794" y="0"/>
                  <a:pt x="19800" y="0"/>
                </a:cubicBezTo>
                <a:lnTo>
                  <a:pt x="3141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See!  That’s what I mean.   </a:t>
            </a:r>
          </a:p>
        </p:txBody>
      </p:sp>
      <p:sp>
        <p:nvSpPr>
          <p:cNvPr id="177" name="Don’t lie! Who do you love?"/>
          <p:cNvSpPr/>
          <p:nvPr/>
        </p:nvSpPr>
        <p:spPr>
          <a:xfrm>
            <a:off x="2374900" y="63500"/>
            <a:ext cx="55499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99" y="0"/>
                </a:moveTo>
                <a:cubicBezTo>
                  <a:pt x="10203" y="0"/>
                  <a:pt x="9638" y="2394"/>
                  <a:pt x="9638" y="5348"/>
                </a:cubicBezTo>
                <a:lnTo>
                  <a:pt x="9638" y="11560"/>
                </a:lnTo>
                <a:lnTo>
                  <a:pt x="0" y="21600"/>
                </a:lnTo>
                <a:lnTo>
                  <a:pt x="9927" y="15636"/>
                </a:lnTo>
                <a:cubicBezTo>
                  <a:pt x="10158" y="16834"/>
                  <a:pt x="10506" y="17616"/>
                  <a:pt x="10899" y="17616"/>
                </a:cubicBezTo>
                <a:lnTo>
                  <a:pt x="20340" y="17616"/>
                </a:lnTo>
                <a:cubicBezTo>
                  <a:pt x="2103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36" y="0"/>
                  <a:pt x="20340" y="0"/>
                </a:cubicBezTo>
                <a:lnTo>
                  <a:pt x="10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lie! Who do you love?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Paita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Paita.   </a:t>
            </a:r>
          </a:p>
        </p:txBody>
      </p:sp>
      <p:sp>
        <p:nvSpPr>
          <p:cNvPr id="181" name="Ching! Chita nini!"/>
          <p:cNvSpPr/>
          <p:nvPr/>
        </p:nvSpPr>
        <p:spPr>
          <a:xfrm>
            <a:off x="9017000" y="635000"/>
            <a:ext cx="4013200" cy="440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42" y="0"/>
                </a:moveTo>
                <a:cubicBezTo>
                  <a:pt x="2079" y="0"/>
                  <a:pt x="1299" y="711"/>
                  <a:pt x="1299" y="1587"/>
                </a:cubicBezTo>
                <a:lnTo>
                  <a:pt x="1299" y="3019"/>
                </a:lnTo>
                <a:cubicBezTo>
                  <a:pt x="1299" y="3896"/>
                  <a:pt x="2079" y="4606"/>
                  <a:pt x="3042" y="4606"/>
                </a:cubicBezTo>
                <a:lnTo>
                  <a:pt x="9320" y="4606"/>
                </a:lnTo>
                <a:lnTo>
                  <a:pt x="0" y="21600"/>
                </a:lnTo>
                <a:lnTo>
                  <a:pt x="10875" y="4606"/>
                </a:lnTo>
                <a:lnTo>
                  <a:pt x="19857" y="4606"/>
                </a:lnTo>
                <a:cubicBezTo>
                  <a:pt x="20820" y="4606"/>
                  <a:pt x="21600" y="3896"/>
                  <a:pt x="21600" y="3019"/>
                </a:cubicBezTo>
                <a:lnTo>
                  <a:pt x="21600" y="1587"/>
                </a:lnTo>
                <a:cubicBezTo>
                  <a:pt x="21600" y="711"/>
                  <a:pt x="20820" y="0"/>
                  <a:pt x="19857" y="0"/>
                </a:cubicBezTo>
                <a:lnTo>
                  <a:pt x="304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Chita nini!   </a:t>
            </a:r>
          </a:p>
        </p:txBody>
      </p:sp>
      <p:sp>
        <p:nvSpPr>
          <p:cNvPr id="182" name="Ama llullanguichu! Pita munangui?"/>
          <p:cNvSpPr/>
          <p:nvPr/>
        </p:nvSpPr>
        <p:spPr>
          <a:xfrm>
            <a:off x="2374900" y="63500"/>
            <a:ext cx="5867400" cy="1435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182"/>
                  <a:pt x="9117" y="4874"/>
                </a:cubicBezTo>
                <a:lnTo>
                  <a:pt x="9117" y="12467"/>
                </a:lnTo>
                <a:lnTo>
                  <a:pt x="0" y="19688"/>
                </a:lnTo>
                <a:lnTo>
                  <a:pt x="9117" y="16331"/>
                </a:lnTo>
                <a:lnTo>
                  <a:pt x="9117" y="16726"/>
                </a:lnTo>
                <a:cubicBezTo>
                  <a:pt x="9117" y="19418"/>
                  <a:pt x="9651" y="21600"/>
                  <a:pt x="10309" y="21600"/>
                </a:cubicBezTo>
                <a:lnTo>
                  <a:pt x="20408" y="21600"/>
                </a:lnTo>
                <a:cubicBezTo>
                  <a:pt x="21066" y="21600"/>
                  <a:pt x="21600" y="19418"/>
                  <a:pt x="21600" y="16726"/>
                </a:cubicBezTo>
                <a:lnTo>
                  <a:pt x="21600" y="4874"/>
                </a:lnTo>
                <a:cubicBezTo>
                  <a:pt x="21600" y="2182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Ama llullanguichu! Pita munangui?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24000" y="1545935"/>
            <a:ext cx="16357600" cy="7435275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I am just talking with my husband a little bit. kwintana"/>
          <p:cNvSpPr/>
          <p:nvPr/>
        </p:nvSpPr>
        <p:spPr>
          <a:xfrm>
            <a:off x="2120900" y="533400"/>
            <a:ext cx="6286500" cy="4889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13" y="0"/>
                </a:moveTo>
                <a:cubicBezTo>
                  <a:pt x="498" y="0"/>
                  <a:pt x="0" y="641"/>
                  <a:pt x="0" y="1431"/>
                </a:cubicBezTo>
                <a:lnTo>
                  <a:pt x="0" y="5246"/>
                </a:lnTo>
                <a:cubicBezTo>
                  <a:pt x="0" y="6036"/>
                  <a:pt x="498" y="6676"/>
                  <a:pt x="1113" y="6676"/>
                </a:cubicBezTo>
                <a:lnTo>
                  <a:pt x="9359" y="6676"/>
                </a:lnTo>
                <a:lnTo>
                  <a:pt x="21600" y="21600"/>
                </a:lnTo>
                <a:lnTo>
                  <a:pt x="10594" y="6676"/>
                </a:lnTo>
                <a:lnTo>
                  <a:pt x="13680" y="6676"/>
                </a:lnTo>
                <a:cubicBezTo>
                  <a:pt x="14295" y="6676"/>
                  <a:pt x="14793" y="6036"/>
                  <a:pt x="14793" y="5246"/>
                </a:cubicBezTo>
                <a:lnTo>
                  <a:pt x="14793" y="1431"/>
                </a:lnTo>
                <a:cubicBezTo>
                  <a:pt x="14793" y="641"/>
                  <a:pt x="14295" y="0"/>
                  <a:pt x="13680" y="0"/>
                </a:cubicBezTo>
                <a:lnTo>
                  <a:pt x="111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just talking with my husband a little bit. kwintana  </a:t>
            </a:r>
          </a:p>
        </p:txBody>
      </p:sp>
      <p:sp>
        <p:nvSpPr>
          <p:cNvPr id="186" name="I am here listening to my wife."/>
          <p:cNvSpPr/>
          <p:nvPr/>
        </p:nvSpPr>
        <p:spPr>
          <a:xfrm>
            <a:off x="5727700" y="469900"/>
            <a:ext cx="6438900" cy="386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372" y="0"/>
                </a:moveTo>
                <a:cubicBezTo>
                  <a:pt x="7772" y="0"/>
                  <a:pt x="7285" y="811"/>
                  <a:pt x="7285" y="1812"/>
                </a:cubicBezTo>
                <a:lnTo>
                  <a:pt x="7285" y="4725"/>
                </a:lnTo>
                <a:cubicBezTo>
                  <a:pt x="7285" y="5726"/>
                  <a:pt x="7772" y="6537"/>
                  <a:pt x="8372" y="6537"/>
                </a:cubicBezTo>
                <a:lnTo>
                  <a:pt x="11189" y="6537"/>
                </a:lnTo>
                <a:lnTo>
                  <a:pt x="0" y="21600"/>
                </a:lnTo>
                <a:lnTo>
                  <a:pt x="12597" y="6537"/>
                </a:lnTo>
                <a:lnTo>
                  <a:pt x="20514" y="6537"/>
                </a:lnTo>
                <a:cubicBezTo>
                  <a:pt x="21114" y="6537"/>
                  <a:pt x="21600" y="5726"/>
                  <a:pt x="21600" y="4725"/>
                </a:cubicBezTo>
                <a:lnTo>
                  <a:pt x="21600" y="1812"/>
                </a:lnTo>
                <a:cubicBezTo>
                  <a:pt x="21600" y="811"/>
                  <a:pt x="21114" y="0"/>
                  <a:pt x="20514" y="0"/>
                </a:cubicBezTo>
                <a:lnTo>
                  <a:pt x="837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here listening to my wife.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310" y="1549400"/>
            <a:ext cx="16992601" cy="7723910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Ñuka kariwa ansa kwintauni."/>
          <p:cNvSpPr/>
          <p:nvPr/>
        </p:nvSpPr>
        <p:spPr>
          <a:xfrm>
            <a:off x="2298700" y="660400"/>
            <a:ext cx="5867400" cy="4686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92" y="0"/>
                </a:moveTo>
                <a:cubicBezTo>
                  <a:pt x="534" y="0"/>
                  <a:pt x="0" y="668"/>
                  <a:pt x="0" y="1493"/>
                </a:cubicBezTo>
                <a:lnTo>
                  <a:pt x="0" y="2429"/>
                </a:lnTo>
                <a:cubicBezTo>
                  <a:pt x="0" y="3254"/>
                  <a:pt x="534" y="3922"/>
                  <a:pt x="1192" y="3922"/>
                </a:cubicBezTo>
                <a:lnTo>
                  <a:pt x="10183" y="3922"/>
                </a:lnTo>
                <a:lnTo>
                  <a:pt x="21600" y="21600"/>
                </a:lnTo>
                <a:lnTo>
                  <a:pt x="11362" y="3922"/>
                </a:lnTo>
                <a:lnTo>
                  <a:pt x="17977" y="3922"/>
                </a:lnTo>
                <a:cubicBezTo>
                  <a:pt x="18635" y="3922"/>
                  <a:pt x="19169" y="3254"/>
                  <a:pt x="19169" y="2429"/>
                </a:cubicBezTo>
                <a:lnTo>
                  <a:pt x="19169" y="1493"/>
                </a:lnTo>
                <a:cubicBezTo>
                  <a:pt x="19169" y="668"/>
                  <a:pt x="18635" y="0"/>
                  <a:pt x="17977" y="0"/>
                </a:cubicBezTo>
                <a:lnTo>
                  <a:pt x="119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ansa kwintauni.  </a:t>
            </a:r>
          </a:p>
        </p:txBody>
      </p:sp>
      <p:sp>
        <p:nvSpPr>
          <p:cNvPr id="190" name="Warmira uyasha-lla tiauni."/>
          <p:cNvSpPr/>
          <p:nvPr/>
        </p:nvSpPr>
        <p:spPr>
          <a:xfrm>
            <a:off x="5435600" y="1524000"/>
            <a:ext cx="7188200" cy="383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927" y="0"/>
                </a:moveTo>
                <a:cubicBezTo>
                  <a:pt x="6389" y="0"/>
                  <a:pt x="5953" y="817"/>
                  <a:pt x="5953" y="1824"/>
                </a:cubicBezTo>
                <a:lnTo>
                  <a:pt x="5953" y="2968"/>
                </a:lnTo>
                <a:cubicBezTo>
                  <a:pt x="5953" y="3975"/>
                  <a:pt x="6389" y="4792"/>
                  <a:pt x="6927" y="4792"/>
                </a:cubicBezTo>
                <a:lnTo>
                  <a:pt x="11438" y="4792"/>
                </a:lnTo>
                <a:lnTo>
                  <a:pt x="0" y="21600"/>
                </a:lnTo>
                <a:lnTo>
                  <a:pt x="12720" y="4792"/>
                </a:lnTo>
                <a:lnTo>
                  <a:pt x="20627" y="4792"/>
                </a:lnTo>
                <a:cubicBezTo>
                  <a:pt x="21164" y="4792"/>
                  <a:pt x="21600" y="3975"/>
                  <a:pt x="21600" y="2968"/>
                </a:cubicBezTo>
                <a:lnTo>
                  <a:pt x="21600" y="1824"/>
                </a:lnTo>
                <a:cubicBezTo>
                  <a:pt x="21600" y="817"/>
                  <a:pt x="21164" y="0"/>
                  <a:pt x="20627" y="0"/>
                </a:cubicBezTo>
                <a:lnTo>
                  <a:pt x="692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Warmira uyasha-lla tiauni.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I don’t talk to my husband at all."/>
          <p:cNvSpPr/>
          <p:nvPr/>
        </p:nvSpPr>
        <p:spPr>
          <a:xfrm>
            <a:off x="2857500" y="190500"/>
            <a:ext cx="5575300" cy="523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55" y="0"/>
                </a:moveTo>
                <a:cubicBezTo>
                  <a:pt x="562" y="0"/>
                  <a:pt x="0" y="599"/>
                  <a:pt x="0" y="1337"/>
                </a:cubicBezTo>
                <a:lnTo>
                  <a:pt x="0" y="2805"/>
                </a:lnTo>
                <a:cubicBezTo>
                  <a:pt x="0" y="3543"/>
                  <a:pt x="562" y="4142"/>
                  <a:pt x="1255" y="4142"/>
                </a:cubicBezTo>
                <a:lnTo>
                  <a:pt x="8098" y="4142"/>
                </a:lnTo>
                <a:lnTo>
                  <a:pt x="21600" y="21600"/>
                </a:lnTo>
                <a:lnTo>
                  <a:pt x="9349" y="4142"/>
                </a:lnTo>
                <a:lnTo>
                  <a:pt x="13162" y="4142"/>
                </a:lnTo>
                <a:cubicBezTo>
                  <a:pt x="13855" y="4142"/>
                  <a:pt x="14416" y="3543"/>
                  <a:pt x="14416" y="2805"/>
                </a:cubicBezTo>
                <a:lnTo>
                  <a:pt x="14416" y="1337"/>
                </a:lnTo>
                <a:cubicBezTo>
                  <a:pt x="14416" y="599"/>
                  <a:pt x="13855" y="0"/>
                  <a:pt x="13162" y="0"/>
                </a:cubicBezTo>
                <a:lnTo>
                  <a:pt x="12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don’t talk to my husband at all.  </a:t>
            </a:r>
          </a:p>
        </p:txBody>
      </p:sp>
      <p:sp>
        <p:nvSpPr>
          <p:cNvPr id="194" name="She is just kidding."/>
          <p:cNvSpPr/>
          <p:nvPr/>
        </p:nvSpPr>
        <p:spPr>
          <a:xfrm>
            <a:off x="5930900" y="368300"/>
            <a:ext cx="5435600" cy="406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403" y="0"/>
                </a:moveTo>
                <a:cubicBezTo>
                  <a:pt x="7692" y="0"/>
                  <a:pt x="7116" y="771"/>
                  <a:pt x="7116" y="1721"/>
                </a:cubicBezTo>
                <a:lnTo>
                  <a:pt x="7116" y="2194"/>
                </a:lnTo>
                <a:cubicBezTo>
                  <a:pt x="7116" y="3144"/>
                  <a:pt x="7692" y="3915"/>
                  <a:pt x="8403" y="3915"/>
                </a:cubicBezTo>
                <a:lnTo>
                  <a:pt x="12241" y="3915"/>
                </a:lnTo>
                <a:lnTo>
                  <a:pt x="0" y="21600"/>
                </a:lnTo>
                <a:lnTo>
                  <a:pt x="13653" y="3915"/>
                </a:lnTo>
                <a:lnTo>
                  <a:pt x="20313" y="3915"/>
                </a:lnTo>
                <a:cubicBezTo>
                  <a:pt x="21024" y="3915"/>
                  <a:pt x="21600" y="3144"/>
                  <a:pt x="21600" y="2194"/>
                </a:cubicBezTo>
                <a:lnTo>
                  <a:pt x="21600" y="1721"/>
                </a:lnTo>
                <a:cubicBezTo>
                  <a:pt x="21600" y="771"/>
                  <a:pt x="21024" y="0"/>
                  <a:pt x="20313" y="0"/>
                </a:cubicBezTo>
                <a:lnTo>
                  <a:pt x="840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is just kidding.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Ñuka kariwa mana ansa kwintauni."/>
          <p:cNvSpPr/>
          <p:nvPr/>
        </p:nvSpPr>
        <p:spPr>
          <a:xfrm>
            <a:off x="2362200" y="406400"/>
            <a:ext cx="6172200" cy="4965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33" y="0"/>
                </a:moveTo>
                <a:cubicBezTo>
                  <a:pt x="507" y="0"/>
                  <a:pt x="0" y="631"/>
                  <a:pt x="0" y="1409"/>
                </a:cubicBezTo>
                <a:lnTo>
                  <a:pt x="0" y="2955"/>
                </a:lnTo>
                <a:cubicBezTo>
                  <a:pt x="0" y="3734"/>
                  <a:pt x="507" y="4364"/>
                  <a:pt x="1133" y="4364"/>
                </a:cubicBezTo>
                <a:lnTo>
                  <a:pt x="7574" y="4364"/>
                </a:lnTo>
                <a:lnTo>
                  <a:pt x="21600" y="21600"/>
                </a:lnTo>
                <a:lnTo>
                  <a:pt x="8811" y="4364"/>
                </a:lnTo>
                <a:lnTo>
                  <a:pt x="11889" y="4364"/>
                </a:lnTo>
                <a:cubicBezTo>
                  <a:pt x="12515" y="4364"/>
                  <a:pt x="13022" y="3733"/>
                  <a:pt x="13022" y="2955"/>
                </a:cubicBezTo>
                <a:lnTo>
                  <a:pt x="13022" y="1409"/>
                </a:lnTo>
                <a:cubicBezTo>
                  <a:pt x="13022" y="631"/>
                  <a:pt x="12515" y="0"/>
                  <a:pt x="11889" y="0"/>
                </a:cubicBezTo>
                <a:lnTo>
                  <a:pt x="113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mana ansa kwintauni.  </a:t>
            </a:r>
          </a:p>
        </p:txBody>
      </p:sp>
      <p:sp>
        <p:nvSpPr>
          <p:cNvPr id="198" name="Yangami nin."/>
          <p:cNvSpPr/>
          <p:nvPr/>
        </p:nvSpPr>
        <p:spPr>
          <a:xfrm>
            <a:off x="5880100" y="12700"/>
            <a:ext cx="4673600" cy="4432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55" y="0"/>
                </a:moveTo>
                <a:cubicBezTo>
                  <a:pt x="8829" y="0"/>
                  <a:pt x="8159" y="707"/>
                  <a:pt x="8159" y="1578"/>
                </a:cubicBezTo>
                <a:lnTo>
                  <a:pt x="8159" y="2011"/>
                </a:lnTo>
                <a:cubicBezTo>
                  <a:pt x="8159" y="2883"/>
                  <a:pt x="8829" y="3590"/>
                  <a:pt x="9655" y="3590"/>
                </a:cubicBezTo>
                <a:lnTo>
                  <a:pt x="12797" y="3590"/>
                </a:lnTo>
                <a:lnTo>
                  <a:pt x="0" y="21600"/>
                </a:lnTo>
                <a:lnTo>
                  <a:pt x="14296" y="3590"/>
                </a:lnTo>
                <a:lnTo>
                  <a:pt x="20103" y="3590"/>
                </a:lnTo>
                <a:cubicBezTo>
                  <a:pt x="20930" y="3590"/>
                  <a:pt x="21600" y="2883"/>
                  <a:pt x="21600" y="2011"/>
                </a:cubicBezTo>
                <a:lnTo>
                  <a:pt x="21600" y="1578"/>
                </a:lnTo>
                <a:cubicBezTo>
                  <a:pt x="21600" y="707"/>
                  <a:pt x="20930" y="0"/>
                  <a:pt x="20103" y="0"/>
                </a:cubicBezTo>
                <a:lnTo>
                  <a:pt x="96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Well I, on the other hand, talk with him like a brother every afternoon.…"/>
          <p:cNvSpPr/>
          <p:nvPr/>
        </p:nvSpPr>
        <p:spPr>
          <a:xfrm>
            <a:off x="-101600" y="279400"/>
            <a:ext cx="5130800" cy="2463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444" y="5508"/>
                </a:lnTo>
                <a:cubicBezTo>
                  <a:pt x="4410" y="5758"/>
                  <a:pt x="4384" y="6017"/>
                  <a:pt x="4384" y="6291"/>
                </a:cubicBezTo>
                <a:lnTo>
                  <a:pt x="4384" y="18761"/>
                </a:lnTo>
                <a:cubicBezTo>
                  <a:pt x="4384" y="20329"/>
                  <a:pt x="4995" y="21600"/>
                  <a:pt x="5748" y="21600"/>
                </a:cubicBezTo>
                <a:lnTo>
                  <a:pt x="20237" y="21600"/>
                </a:lnTo>
                <a:cubicBezTo>
                  <a:pt x="20990" y="21600"/>
                  <a:pt x="21600" y="20329"/>
                  <a:pt x="21600" y="18761"/>
                </a:cubicBezTo>
                <a:lnTo>
                  <a:pt x="21600" y="6291"/>
                </a:lnTo>
                <a:cubicBezTo>
                  <a:pt x="21600" y="4723"/>
                  <a:pt x="20990" y="3452"/>
                  <a:pt x="20237" y="3452"/>
                </a:cubicBezTo>
                <a:lnTo>
                  <a:pt x="5748" y="3452"/>
                </a:lnTo>
                <a:cubicBezTo>
                  <a:pt x="5548" y="3452"/>
                  <a:pt x="5359" y="3545"/>
                  <a:pt x="5188" y="3706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Well I, on the other hand, talk with him like a brother every afternoon.</a:t>
            </a:r>
          </a:p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karan</a:t>
            </a:r>
          </a:p>
        </p:txBody>
      </p:sp>
      <p:sp>
        <p:nvSpPr>
          <p:cNvPr id="202" name="She is just saying that!"/>
          <p:cNvSpPr/>
          <p:nvPr/>
        </p:nvSpPr>
        <p:spPr>
          <a:xfrm>
            <a:off x="5880100" y="12700"/>
            <a:ext cx="4673600" cy="4432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55" y="0"/>
                </a:moveTo>
                <a:cubicBezTo>
                  <a:pt x="8829" y="0"/>
                  <a:pt x="8159" y="707"/>
                  <a:pt x="8159" y="1578"/>
                </a:cubicBezTo>
                <a:lnTo>
                  <a:pt x="8159" y="3621"/>
                </a:lnTo>
                <a:cubicBezTo>
                  <a:pt x="8159" y="4492"/>
                  <a:pt x="8829" y="5199"/>
                  <a:pt x="9655" y="5199"/>
                </a:cubicBezTo>
                <a:lnTo>
                  <a:pt x="12102" y="5199"/>
                </a:lnTo>
                <a:lnTo>
                  <a:pt x="0" y="21600"/>
                </a:lnTo>
                <a:lnTo>
                  <a:pt x="13625" y="5199"/>
                </a:lnTo>
                <a:lnTo>
                  <a:pt x="20103" y="5199"/>
                </a:lnTo>
                <a:cubicBezTo>
                  <a:pt x="20930" y="5199"/>
                  <a:pt x="21600" y="4492"/>
                  <a:pt x="21600" y="3621"/>
                </a:cubicBezTo>
                <a:lnTo>
                  <a:pt x="21600" y="1578"/>
                </a:lnTo>
                <a:cubicBezTo>
                  <a:pt x="21600" y="707"/>
                  <a:pt x="20930" y="0"/>
                  <a:pt x="20103" y="0"/>
                </a:cubicBezTo>
                <a:lnTo>
                  <a:pt x="96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is just saying that!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Ñuka randi turi kwinta kwitarini paiwa karan chishi."/>
          <p:cNvSpPr/>
          <p:nvPr/>
        </p:nvSpPr>
        <p:spPr>
          <a:xfrm>
            <a:off x="-101600" y="279400"/>
            <a:ext cx="5511800" cy="283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104" y="5022"/>
                </a:lnTo>
                <a:cubicBezTo>
                  <a:pt x="4090" y="5169"/>
                  <a:pt x="4081" y="5318"/>
                  <a:pt x="4081" y="5473"/>
                </a:cubicBezTo>
                <a:lnTo>
                  <a:pt x="4081" y="19130"/>
                </a:lnTo>
                <a:cubicBezTo>
                  <a:pt x="4081" y="20494"/>
                  <a:pt x="4649" y="21600"/>
                  <a:pt x="5350" y="21600"/>
                </a:cubicBezTo>
                <a:lnTo>
                  <a:pt x="20331" y="21600"/>
                </a:lnTo>
                <a:cubicBezTo>
                  <a:pt x="21032" y="21600"/>
                  <a:pt x="21600" y="20494"/>
                  <a:pt x="21600" y="19130"/>
                </a:cubicBezTo>
                <a:lnTo>
                  <a:pt x="21600" y="5473"/>
                </a:lnTo>
                <a:cubicBezTo>
                  <a:pt x="21600" y="4109"/>
                  <a:pt x="21032" y="3003"/>
                  <a:pt x="20331" y="3003"/>
                </a:cubicBezTo>
                <a:lnTo>
                  <a:pt x="5350" y="3003"/>
                </a:lnTo>
                <a:cubicBezTo>
                  <a:pt x="5108" y="3003"/>
                  <a:pt x="4884" y="3142"/>
                  <a:pt x="4691" y="337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randi turi kwinta kwitarini paiwa karan chishi.    </a:t>
            </a:r>
          </a:p>
        </p:txBody>
      </p:sp>
      <p:sp>
        <p:nvSpPr>
          <p:cNvPr id="206" name="Yangami nin."/>
          <p:cNvSpPr/>
          <p:nvPr/>
        </p:nvSpPr>
        <p:spPr>
          <a:xfrm>
            <a:off x="5880100" y="12700"/>
            <a:ext cx="4673600" cy="4432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55" y="0"/>
                </a:moveTo>
                <a:cubicBezTo>
                  <a:pt x="8829" y="0"/>
                  <a:pt x="8159" y="707"/>
                  <a:pt x="8159" y="1578"/>
                </a:cubicBezTo>
                <a:lnTo>
                  <a:pt x="8159" y="2011"/>
                </a:lnTo>
                <a:cubicBezTo>
                  <a:pt x="8159" y="2883"/>
                  <a:pt x="8829" y="3590"/>
                  <a:pt x="9655" y="3590"/>
                </a:cubicBezTo>
                <a:lnTo>
                  <a:pt x="12797" y="3590"/>
                </a:lnTo>
                <a:lnTo>
                  <a:pt x="0" y="21600"/>
                </a:lnTo>
                <a:lnTo>
                  <a:pt x="14296" y="3590"/>
                </a:lnTo>
                <a:lnTo>
                  <a:pt x="20103" y="3590"/>
                </a:lnTo>
                <a:cubicBezTo>
                  <a:pt x="20930" y="3590"/>
                  <a:pt x="21600" y="2883"/>
                  <a:pt x="21600" y="2011"/>
                </a:cubicBezTo>
                <a:lnTo>
                  <a:pt x="21600" y="1578"/>
                </a:lnTo>
                <a:cubicBezTo>
                  <a:pt x="21600" y="707"/>
                  <a:pt x="20930" y="0"/>
                  <a:pt x="20103" y="0"/>
                </a:cubicBezTo>
                <a:lnTo>
                  <a:pt x="96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Ñuka randi paywa pani kwinta kwitarini karan chishi kuti!"/>
          <p:cNvSpPr/>
          <p:nvPr/>
        </p:nvSpPr>
        <p:spPr>
          <a:xfrm>
            <a:off x="-101600" y="279400"/>
            <a:ext cx="5511800" cy="283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104" y="5022"/>
                </a:lnTo>
                <a:cubicBezTo>
                  <a:pt x="4090" y="5169"/>
                  <a:pt x="4081" y="5318"/>
                  <a:pt x="4081" y="5473"/>
                </a:cubicBezTo>
                <a:lnTo>
                  <a:pt x="4081" y="19130"/>
                </a:lnTo>
                <a:cubicBezTo>
                  <a:pt x="4081" y="20494"/>
                  <a:pt x="4649" y="21600"/>
                  <a:pt x="5350" y="21600"/>
                </a:cubicBezTo>
                <a:lnTo>
                  <a:pt x="20331" y="21600"/>
                </a:lnTo>
                <a:cubicBezTo>
                  <a:pt x="21032" y="21600"/>
                  <a:pt x="21600" y="20494"/>
                  <a:pt x="21600" y="19130"/>
                </a:cubicBezTo>
                <a:lnTo>
                  <a:pt x="21600" y="5473"/>
                </a:lnTo>
                <a:cubicBezTo>
                  <a:pt x="21600" y="4109"/>
                  <a:pt x="21032" y="3003"/>
                  <a:pt x="20331" y="3003"/>
                </a:cubicBezTo>
                <a:lnTo>
                  <a:pt x="5350" y="3003"/>
                </a:lnTo>
                <a:cubicBezTo>
                  <a:pt x="5108" y="3003"/>
                  <a:pt x="4884" y="3142"/>
                  <a:pt x="4691" y="337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randi paywa pani kwinta kwitarini karan chishi kuti!    </a:t>
            </a:r>
          </a:p>
        </p:txBody>
      </p:sp>
      <p:sp>
        <p:nvSpPr>
          <p:cNvPr id="210" name="Yangami nin."/>
          <p:cNvSpPr/>
          <p:nvPr/>
        </p:nvSpPr>
        <p:spPr>
          <a:xfrm>
            <a:off x="5880100" y="12700"/>
            <a:ext cx="4673600" cy="4432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55" y="0"/>
                </a:moveTo>
                <a:cubicBezTo>
                  <a:pt x="8829" y="0"/>
                  <a:pt x="8159" y="707"/>
                  <a:pt x="8159" y="1578"/>
                </a:cubicBezTo>
                <a:lnTo>
                  <a:pt x="8159" y="2011"/>
                </a:lnTo>
                <a:cubicBezTo>
                  <a:pt x="8159" y="2883"/>
                  <a:pt x="8829" y="3590"/>
                  <a:pt x="9655" y="3590"/>
                </a:cubicBezTo>
                <a:lnTo>
                  <a:pt x="12797" y="3590"/>
                </a:lnTo>
                <a:lnTo>
                  <a:pt x="0" y="21600"/>
                </a:lnTo>
                <a:lnTo>
                  <a:pt x="14296" y="3590"/>
                </a:lnTo>
                <a:lnTo>
                  <a:pt x="20103" y="3590"/>
                </a:lnTo>
                <a:cubicBezTo>
                  <a:pt x="20930" y="3590"/>
                  <a:pt x="21600" y="2883"/>
                  <a:pt x="21600" y="2011"/>
                </a:cubicBezTo>
                <a:lnTo>
                  <a:pt x="21600" y="1578"/>
                </a:lnTo>
                <a:cubicBezTo>
                  <a:pt x="21600" y="707"/>
                  <a:pt x="20930" y="0"/>
                  <a:pt x="20103" y="0"/>
                </a:cubicBezTo>
                <a:lnTo>
                  <a:pt x="96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That woman used to be my fiance."/>
          <p:cNvSpPr/>
          <p:nvPr/>
        </p:nvSpPr>
        <p:spPr>
          <a:xfrm>
            <a:off x="5638800" y="127000"/>
            <a:ext cx="4178300" cy="4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40" y="0"/>
                </a:moveTo>
                <a:cubicBezTo>
                  <a:pt x="7315" y="0"/>
                  <a:pt x="6565" y="752"/>
                  <a:pt x="6565" y="1679"/>
                </a:cubicBezTo>
                <a:lnTo>
                  <a:pt x="6565" y="7804"/>
                </a:lnTo>
                <a:cubicBezTo>
                  <a:pt x="6565" y="8731"/>
                  <a:pt x="7315" y="9483"/>
                  <a:pt x="8240" y="9483"/>
                </a:cubicBezTo>
                <a:lnTo>
                  <a:pt x="9296" y="9483"/>
                </a:lnTo>
                <a:lnTo>
                  <a:pt x="0" y="21600"/>
                </a:lnTo>
                <a:lnTo>
                  <a:pt x="11009" y="9483"/>
                </a:lnTo>
                <a:lnTo>
                  <a:pt x="19926" y="9483"/>
                </a:lnTo>
                <a:cubicBezTo>
                  <a:pt x="20850" y="9483"/>
                  <a:pt x="21600" y="8731"/>
                  <a:pt x="21600" y="7804"/>
                </a:cubicBezTo>
                <a:lnTo>
                  <a:pt x="21600" y="1679"/>
                </a:lnTo>
                <a:cubicBezTo>
                  <a:pt x="21600" y="752"/>
                  <a:pt x="20850" y="0"/>
                  <a:pt x="19926" y="0"/>
                </a:cubicBezTo>
                <a:lnTo>
                  <a:pt x="824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That woman used to be my fiance.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Hers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Hers.   </a:t>
            </a:r>
          </a:p>
        </p:txBody>
      </p:sp>
      <p:sp>
        <p:nvSpPr>
          <p:cNvPr id="142" name="Whose husband are you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Whose husband are you?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Chi warmi ñaupa ñuka warmi tukuna aka."/>
          <p:cNvSpPr/>
          <p:nvPr/>
        </p:nvSpPr>
        <p:spPr>
          <a:xfrm>
            <a:off x="5638800" y="127000"/>
            <a:ext cx="4178300" cy="4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40" y="0"/>
                </a:moveTo>
                <a:cubicBezTo>
                  <a:pt x="7315" y="0"/>
                  <a:pt x="6565" y="752"/>
                  <a:pt x="6565" y="1679"/>
                </a:cubicBezTo>
                <a:lnTo>
                  <a:pt x="6565" y="7804"/>
                </a:lnTo>
                <a:cubicBezTo>
                  <a:pt x="6565" y="8731"/>
                  <a:pt x="7315" y="9483"/>
                  <a:pt x="8240" y="9483"/>
                </a:cubicBezTo>
                <a:lnTo>
                  <a:pt x="9296" y="9483"/>
                </a:lnTo>
                <a:lnTo>
                  <a:pt x="0" y="21600"/>
                </a:lnTo>
                <a:lnTo>
                  <a:pt x="11009" y="9483"/>
                </a:lnTo>
                <a:lnTo>
                  <a:pt x="19926" y="9483"/>
                </a:lnTo>
                <a:cubicBezTo>
                  <a:pt x="20850" y="9483"/>
                  <a:pt x="21600" y="8731"/>
                  <a:pt x="21600" y="7804"/>
                </a:cubicBezTo>
                <a:lnTo>
                  <a:pt x="21600" y="1679"/>
                </a:lnTo>
                <a:cubicBezTo>
                  <a:pt x="21600" y="752"/>
                  <a:pt x="20850" y="0"/>
                  <a:pt x="19926" y="0"/>
                </a:cubicBezTo>
                <a:lnTo>
                  <a:pt x="824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warmi ñaupa ñuka warmi tukuna aka.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That love is finished now."/>
          <p:cNvSpPr/>
          <p:nvPr/>
        </p:nvSpPr>
        <p:spPr>
          <a:xfrm>
            <a:off x="5638800" y="127000"/>
            <a:ext cx="4178300" cy="4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40" y="0"/>
                </a:moveTo>
                <a:cubicBezTo>
                  <a:pt x="7315" y="0"/>
                  <a:pt x="6565" y="752"/>
                  <a:pt x="6565" y="1679"/>
                </a:cubicBezTo>
                <a:lnTo>
                  <a:pt x="6565" y="3852"/>
                </a:lnTo>
                <a:cubicBezTo>
                  <a:pt x="6565" y="4780"/>
                  <a:pt x="7315" y="5532"/>
                  <a:pt x="8240" y="5532"/>
                </a:cubicBezTo>
                <a:lnTo>
                  <a:pt x="11214" y="5532"/>
                </a:lnTo>
                <a:lnTo>
                  <a:pt x="0" y="21600"/>
                </a:lnTo>
                <a:lnTo>
                  <a:pt x="12856" y="5532"/>
                </a:lnTo>
                <a:lnTo>
                  <a:pt x="19926" y="5532"/>
                </a:lnTo>
                <a:cubicBezTo>
                  <a:pt x="20850" y="5532"/>
                  <a:pt x="21600" y="4780"/>
                  <a:pt x="21600" y="3852"/>
                </a:cubicBezTo>
                <a:lnTo>
                  <a:pt x="21600" y="1679"/>
                </a:lnTo>
                <a:cubicBezTo>
                  <a:pt x="21600" y="752"/>
                  <a:pt x="20850" y="0"/>
                  <a:pt x="19926" y="0"/>
                </a:cubicBezTo>
                <a:lnTo>
                  <a:pt x="824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That love is finished now.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Chi llaquina ña tukurika."/>
          <p:cNvSpPr/>
          <p:nvPr/>
        </p:nvSpPr>
        <p:spPr>
          <a:xfrm>
            <a:off x="1600200" y="431800"/>
            <a:ext cx="3784600" cy="384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8" y="0"/>
                </a:moveTo>
                <a:cubicBezTo>
                  <a:pt x="828" y="0"/>
                  <a:pt x="0" y="814"/>
                  <a:pt x="0" y="1818"/>
                </a:cubicBezTo>
                <a:lnTo>
                  <a:pt x="0" y="4170"/>
                </a:lnTo>
                <a:cubicBezTo>
                  <a:pt x="0" y="5174"/>
                  <a:pt x="828" y="5988"/>
                  <a:pt x="1848" y="5988"/>
                </a:cubicBezTo>
                <a:lnTo>
                  <a:pt x="9529" y="5988"/>
                </a:lnTo>
                <a:lnTo>
                  <a:pt x="21600" y="21600"/>
                </a:lnTo>
                <a:lnTo>
                  <a:pt x="11305" y="5988"/>
                </a:lnTo>
                <a:lnTo>
                  <a:pt x="14750" y="5988"/>
                </a:lnTo>
                <a:cubicBezTo>
                  <a:pt x="15771" y="5988"/>
                  <a:pt x="16599" y="5174"/>
                  <a:pt x="16599" y="4170"/>
                </a:cubicBezTo>
                <a:lnTo>
                  <a:pt x="16599" y="1818"/>
                </a:lnTo>
                <a:cubicBezTo>
                  <a:pt x="16599" y="814"/>
                  <a:pt x="15771" y="0"/>
                  <a:pt x="14750" y="0"/>
                </a:cubicBezTo>
                <a:lnTo>
                  <a:pt x="1848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llaquina ña tukurika.   </a:t>
            </a:r>
          </a:p>
        </p:txBody>
      </p:sp>
      <p:sp>
        <p:nvSpPr>
          <p:cNvPr id="223" name="Ching!"/>
          <p:cNvSpPr/>
          <p:nvPr/>
        </p:nvSpPr>
        <p:spPr>
          <a:xfrm>
            <a:off x="5727700" y="241300"/>
            <a:ext cx="2921000" cy="515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395" y="0"/>
                </a:moveTo>
                <a:cubicBezTo>
                  <a:pt x="1072" y="0"/>
                  <a:pt x="0" y="607"/>
                  <a:pt x="0" y="1357"/>
                </a:cubicBezTo>
                <a:lnTo>
                  <a:pt x="0" y="2048"/>
                </a:lnTo>
                <a:cubicBezTo>
                  <a:pt x="0" y="2798"/>
                  <a:pt x="1072" y="3405"/>
                  <a:pt x="2395" y="3405"/>
                </a:cubicBezTo>
                <a:lnTo>
                  <a:pt x="6867" y="3405"/>
                </a:lnTo>
                <a:lnTo>
                  <a:pt x="21600" y="21600"/>
                </a:lnTo>
                <a:lnTo>
                  <a:pt x="8913" y="3405"/>
                </a:lnTo>
                <a:lnTo>
                  <a:pt x="10847" y="3405"/>
                </a:lnTo>
                <a:cubicBezTo>
                  <a:pt x="12170" y="3405"/>
                  <a:pt x="13242" y="2798"/>
                  <a:pt x="13242" y="2048"/>
                </a:cubicBezTo>
                <a:lnTo>
                  <a:pt x="13242" y="1357"/>
                </a:lnTo>
                <a:cubicBezTo>
                  <a:pt x="13242" y="607"/>
                  <a:pt x="12170" y="0"/>
                  <a:pt x="10847" y="0"/>
                </a:cubicBezTo>
                <a:lnTo>
                  <a:pt x="239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Chi llaquinara ña tukuchini."/>
          <p:cNvSpPr/>
          <p:nvPr/>
        </p:nvSpPr>
        <p:spPr>
          <a:xfrm>
            <a:off x="1600200" y="431800"/>
            <a:ext cx="3784600" cy="384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8" y="0"/>
                </a:moveTo>
                <a:cubicBezTo>
                  <a:pt x="828" y="0"/>
                  <a:pt x="0" y="814"/>
                  <a:pt x="0" y="1818"/>
                </a:cubicBezTo>
                <a:lnTo>
                  <a:pt x="0" y="4170"/>
                </a:lnTo>
                <a:cubicBezTo>
                  <a:pt x="0" y="5174"/>
                  <a:pt x="828" y="5988"/>
                  <a:pt x="1848" y="5988"/>
                </a:cubicBezTo>
                <a:lnTo>
                  <a:pt x="9529" y="5988"/>
                </a:lnTo>
                <a:lnTo>
                  <a:pt x="21600" y="21600"/>
                </a:lnTo>
                <a:lnTo>
                  <a:pt x="11305" y="5988"/>
                </a:lnTo>
                <a:lnTo>
                  <a:pt x="14750" y="5988"/>
                </a:lnTo>
                <a:cubicBezTo>
                  <a:pt x="15771" y="5988"/>
                  <a:pt x="16599" y="5174"/>
                  <a:pt x="16599" y="4170"/>
                </a:cubicBezTo>
                <a:lnTo>
                  <a:pt x="16599" y="1818"/>
                </a:lnTo>
                <a:cubicBezTo>
                  <a:pt x="16599" y="814"/>
                  <a:pt x="15771" y="0"/>
                  <a:pt x="14750" y="0"/>
                </a:cubicBezTo>
                <a:lnTo>
                  <a:pt x="1848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llaquinara ña tukuchini.   </a:t>
            </a:r>
          </a:p>
        </p:txBody>
      </p:sp>
      <p:sp>
        <p:nvSpPr>
          <p:cNvPr id="227" name="Ching!"/>
          <p:cNvSpPr/>
          <p:nvPr/>
        </p:nvSpPr>
        <p:spPr>
          <a:xfrm>
            <a:off x="5727700" y="241300"/>
            <a:ext cx="2921000" cy="515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395" y="0"/>
                </a:moveTo>
                <a:cubicBezTo>
                  <a:pt x="1072" y="0"/>
                  <a:pt x="0" y="607"/>
                  <a:pt x="0" y="1357"/>
                </a:cubicBezTo>
                <a:lnTo>
                  <a:pt x="0" y="2048"/>
                </a:lnTo>
                <a:cubicBezTo>
                  <a:pt x="0" y="2798"/>
                  <a:pt x="1072" y="3405"/>
                  <a:pt x="2395" y="3405"/>
                </a:cubicBezTo>
                <a:lnTo>
                  <a:pt x="6867" y="3405"/>
                </a:lnTo>
                <a:lnTo>
                  <a:pt x="21600" y="21600"/>
                </a:lnTo>
                <a:lnTo>
                  <a:pt x="8913" y="3405"/>
                </a:lnTo>
                <a:lnTo>
                  <a:pt x="10847" y="3405"/>
                </a:lnTo>
                <a:cubicBezTo>
                  <a:pt x="12170" y="3405"/>
                  <a:pt x="13242" y="2798"/>
                  <a:pt x="13242" y="2048"/>
                </a:cubicBezTo>
                <a:lnTo>
                  <a:pt x="13242" y="1357"/>
                </a:lnTo>
                <a:cubicBezTo>
                  <a:pt x="13242" y="607"/>
                  <a:pt x="12170" y="0"/>
                  <a:pt x="10847" y="0"/>
                </a:cubicBezTo>
                <a:lnTo>
                  <a:pt x="239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I haven’t even thought of her for a long time."/>
          <p:cNvSpPr/>
          <p:nvPr/>
        </p:nvSpPr>
        <p:spPr>
          <a:xfrm>
            <a:off x="965200" y="431800"/>
            <a:ext cx="3937000" cy="384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77" y="0"/>
                </a:moveTo>
                <a:cubicBezTo>
                  <a:pt x="795" y="0"/>
                  <a:pt x="0" y="814"/>
                  <a:pt x="0" y="1818"/>
                </a:cubicBezTo>
                <a:lnTo>
                  <a:pt x="0" y="4170"/>
                </a:lnTo>
                <a:cubicBezTo>
                  <a:pt x="0" y="5174"/>
                  <a:pt x="795" y="5988"/>
                  <a:pt x="1777" y="5988"/>
                </a:cubicBezTo>
                <a:lnTo>
                  <a:pt x="11590" y="5988"/>
                </a:lnTo>
                <a:lnTo>
                  <a:pt x="20764" y="21600"/>
                </a:lnTo>
                <a:lnTo>
                  <a:pt x="13180" y="5988"/>
                </a:lnTo>
                <a:lnTo>
                  <a:pt x="19823" y="5988"/>
                </a:lnTo>
                <a:cubicBezTo>
                  <a:pt x="20805" y="5988"/>
                  <a:pt x="21600" y="5174"/>
                  <a:pt x="21600" y="4170"/>
                </a:cubicBezTo>
                <a:lnTo>
                  <a:pt x="21600" y="1818"/>
                </a:lnTo>
                <a:cubicBezTo>
                  <a:pt x="21600" y="814"/>
                  <a:pt x="20805" y="0"/>
                  <a:pt x="19823" y="0"/>
                </a:cubicBezTo>
                <a:lnTo>
                  <a:pt x="177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haven’t even thought of her for a long time.   </a:t>
            </a:r>
          </a:p>
        </p:txBody>
      </p:sp>
      <p:sp>
        <p:nvSpPr>
          <p:cNvPr id="231" name="Now that woman is crying."/>
          <p:cNvSpPr/>
          <p:nvPr/>
        </p:nvSpPr>
        <p:spPr>
          <a:xfrm>
            <a:off x="5727700" y="241300"/>
            <a:ext cx="3098800" cy="515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57" y="0"/>
                </a:moveTo>
                <a:cubicBezTo>
                  <a:pt x="1011" y="0"/>
                  <a:pt x="0" y="607"/>
                  <a:pt x="0" y="1357"/>
                </a:cubicBezTo>
                <a:lnTo>
                  <a:pt x="0" y="4070"/>
                </a:lnTo>
                <a:cubicBezTo>
                  <a:pt x="0" y="4819"/>
                  <a:pt x="1011" y="5427"/>
                  <a:pt x="2257" y="5427"/>
                </a:cubicBezTo>
                <a:lnTo>
                  <a:pt x="11240" y="5427"/>
                </a:lnTo>
                <a:lnTo>
                  <a:pt x="20361" y="21600"/>
                </a:lnTo>
                <a:lnTo>
                  <a:pt x="13088" y="5427"/>
                </a:lnTo>
                <a:lnTo>
                  <a:pt x="19343" y="5427"/>
                </a:lnTo>
                <a:cubicBezTo>
                  <a:pt x="20589" y="5427"/>
                  <a:pt x="21600" y="4819"/>
                  <a:pt x="21600" y="4070"/>
                </a:cubicBezTo>
                <a:lnTo>
                  <a:pt x="21600" y="1357"/>
                </a:lnTo>
                <a:cubicBezTo>
                  <a:pt x="21600" y="607"/>
                  <a:pt x="20589" y="0"/>
                  <a:pt x="19343" y="0"/>
                </a:cubicBezTo>
                <a:lnTo>
                  <a:pt x="22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Now that woman is crying.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Unai paita mana ansa iyarini."/>
          <p:cNvSpPr/>
          <p:nvPr/>
        </p:nvSpPr>
        <p:spPr>
          <a:xfrm>
            <a:off x="1600200" y="431800"/>
            <a:ext cx="3784600" cy="384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8" y="0"/>
                </a:moveTo>
                <a:cubicBezTo>
                  <a:pt x="828" y="0"/>
                  <a:pt x="0" y="814"/>
                  <a:pt x="0" y="1818"/>
                </a:cubicBezTo>
                <a:lnTo>
                  <a:pt x="0" y="4170"/>
                </a:lnTo>
                <a:cubicBezTo>
                  <a:pt x="0" y="5174"/>
                  <a:pt x="828" y="5988"/>
                  <a:pt x="1848" y="5988"/>
                </a:cubicBezTo>
                <a:lnTo>
                  <a:pt x="10560" y="5988"/>
                </a:lnTo>
                <a:lnTo>
                  <a:pt x="21600" y="21600"/>
                </a:lnTo>
                <a:lnTo>
                  <a:pt x="12284" y="5988"/>
                </a:lnTo>
                <a:lnTo>
                  <a:pt x="17142" y="5988"/>
                </a:lnTo>
                <a:cubicBezTo>
                  <a:pt x="18163" y="5988"/>
                  <a:pt x="18991" y="5174"/>
                  <a:pt x="18991" y="4170"/>
                </a:cubicBezTo>
                <a:lnTo>
                  <a:pt x="18991" y="1818"/>
                </a:lnTo>
                <a:cubicBezTo>
                  <a:pt x="18991" y="814"/>
                  <a:pt x="18163" y="0"/>
                  <a:pt x="17142" y="0"/>
                </a:cubicBezTo>
                <a:lnTo>
                  <a:pt x="1848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Unai paita mana ansa iyarini.   </a:t>
            </a:r>
          </a:p>
        </p:txBody>
      </p:sp>
      <p:sp>
        <p:nvSpPr>
          <p:cNvPr id="235" name="Kuna chi warmi wakaun."/>
          <p:cNvSpPr/>
          <p:nvPr/>
        </p:nvSpPr>
        <p:spPr>
          <a:xfrm>
            <a:off x="5727700" y="241300"/>
            <a:ext cx="3098800" cy="515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57" y="0"/>
                </a:moveTo>
                <a:cubicBezTo>
                  <a:pt x="1011" y="0"/>
                  <a:pt x="0" y="607"/>
                  <a:pt x="0" y="1357"/>
                </a:cubicBezTo>
                <a:lnTo>
                  <a:pt x="0" y="4070"/>
                </a:lnTo>
                <a:cubicBezTo>
                  <a:pt x="0" y="4819"/>
                  <a:pt x="1011" y="5427"/>
                  <a:pt x="2257" y="5427"/>
                </a:cubicBezTo>
                <a:lnTo>
                  <a:pt x="11240" y="5427"/>
                </a:lnTo>
                <a:lnTo>
                  <a:pt x="20361" y="21600"/>
                </a:lnTo>
                <a:lnTo>
                  <a:pt x="13088" y="5427"/>
                </a:lnTo>
                <a:lnTo>
                  <a:pt x="19343" y="5427"/>
                </a:lnTo>
                <a:cubicBezTo>
                  <a:pt x="20589" y="5427"/>
                  <a:pt x="21600" y="4819"/>
                  <a:pt x="21600" y="4070"/>
                </a:cubicBezTo>
                <a:lnTo>
                  <a:pt x="21600" y="1357"/>
                </a:lnTo>
                <a:cubicBezTo>
                  <a:pt x="21600" y="607"/>
                  <a:pt x="20589" y="0"/>
                  <a:pt x="19343" y="0"/>
                </a:cubicBezTo>
                <a:lnTo>
                  <a:pt x="22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Kuna chi warmi wakaun.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095500" y="1049481"/>
            <a:ext cx="17221201" cy="7827819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This man is mine.  Not yours!"/>
          <p:cNvSpPr/>
          <p:nvPr/>
        </p:nvSpPr>
        <p:spPr>
          <a:xfrm>
            <a:off x="1092200" y="685800"/>
            <a:ext cx="7518400" cy="521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30" y="0"/>
                </a:moveTo>
                <a:cubicBezTo>
                  <a:pt x="417" y="0"/>
                  <a:pt x="0" y="600"/>
                  <a:pt x="0" y="1340"/>
                </a:cubicBezTo>
                <a:lnTo>
                  <a:pt x="0" y="3337"/>
                </a:lnTo>
                <a:cubicBezTo>
                  <a:pt x="0" y="4077"/>
                  <a:pt x="417" y="4677"/>
                  <a:pt x="930" y="4677"/>
                </a:cubicBezTo>
                <a:lnTo>
                  <a:pt x="5875" y="4677"/>
                </a:lnTo>
                <a:lnTo>
                  <a:pt x="21600" y="21600"/>
                </a:lnTo>
                <a:lnTo>
                  <a:pt x="7066" y="4677"/>
                </a:lnTo>
                <a:lnTo>
                  <a:pt x="7863" y="4677"/>
                </a:lnTo>
                <a:cubicBezTo>
                  <a:pt x="8377" y="4677"/>
                  <a:pt x="8793" y="4077"/>
                  <a:pt x="8793" y="3337"/>
                </a:cubicBezTo>
                <a:lnTo>
                  <a:pt x="8793" y="1340"/>
                </a:lnTo>
                <a:cubicBezTo>
                  <a:pt x="8793" y="600"/>
                  <a:pt x="8377" y="0"/>
                  <a:pt x="7863" y="0"/>
                </a:cubicBezTo>
                <a:lnTo>
                  <a:pt x="93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This man is mine.  Not yours!  </a:t>
            </a:r>
          </a:p>
        </p:txBody>
      </p:sp>
      <p:sp>
        <p:nvSpPr>
          <p:cNvPr id="239" name="She wants to take him away from me."/>
          <p:cNvSpPr/>
          <p:nvPr/>
        </p:nvSpPr>
        <p:spPr>
          <a:xfrm>
            <a:off x="2632491" y="127000"/>
            <a:ext cx="7115970" cy="134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440" y="0"/>
                </a:moveTo>
                <a:cubicBezTo>
                  <a:pt x="9910" y="0"/>
                  <a:pt x="9480" y="2223"/>
                  <a:pt x="9460" y="4999"/>
                </a:cubicBezTo>
                <a:lnTo>
                  <a:pt x="0" y="1178"/>
                </a:lnTo>
                <a:lnTo>
                  <a:pt x="9457" y="9100"/>
                </a:lnTo>
                <a:lnTo>
                  <a:pt x="9457" y="16404"/>
                </a:lnTo>
                <a:cubicBezTo>
                  <a:pt x="9457" y="19274"/>
                  <a:pt x="9897" y="21600"/>
                  <a:pt x="10440" y="21600"/>
                </a:cubicBezTo>
                <a:lnTo>
                  <a:pt x="20617" y="21600"/>
                </a:lnTo>
                <a:cubicBezTo>
                  <a:pt x="21160" y="21600"/>
                  <a:pt x="21600" y="19274"/>
                  <a:pt x="21600" y="16404"/>
                </a:cubicBezTo>
                <a:lnTo>
                  <a:pt x="21600" y="5196"/>
                </a:lnTo>
                <a:cubicBezTo>
                  <a:pt x="21600" y="2326"/>
                  <a:pt x="21160" y="0"/>
                  <a:pt x="20617" y="0"/>
                </a:cubicBezTo>
                <a:lnTo>
                  <a:pt x="1044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wants to take him away from me.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3700" y="1228435"/>
            <a:ext cx="14757400" cy="670791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Kai kari ñucakmi.  Mana kambakchu."/>
          <p:cNvSpPr/>
          <p:nvPr/>
        </p:nvSpPr>
        <p:spPr>
          <a:xfrm>
            <a:off x="1435100" y="596900"/>
            <a:ext cx="7429500" cy="4787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42" y="0"/>
                </a:moveTo>
                <a:cubicBezTo>
                  <a:pt x="422" y="0"/>
                  <a:pt x="0" y="654"/>
                  <a:pt x="0" y="1461"/>
                </a:cubicBezTo>
                <a:lnTo>
                  <a:pt x="0" y="2893"/>
                </a:lnTo>
                <a:cubicBezTo>
                  <a:pt x="0" y="3700"/>
                  <a:pt x="422" y="4354"/>
                  <a:pt x="942" y="4354"/>
                </a:cubicBezTo>
                <a:lnTo>
                  <a:pt x="6066" y="4354"/>
                </a:lnTo>
                <a:lnTo>
                  <a:pt x="21600" y="21600"/>
                </a:lnTo>
                <a:lnTo>
                  <a:pt x="7302" y="4354"/>
                </a:lnTo>
                <a:lnTo>
                  <a:pt x="8695" y="4354"/>
                </a:lnTo>
                <a:cubicBezTo>
                  <a:pt x="9215" y="4354"/>
                  <a:pt x="9637" y="3700"/>
                  <a:pt x="9637" y="2893"/>
                </a:cubicBezTo>
                <a:lnTo>
                  <a:pt x="9637" y="1461"/>
                </a:lnTo>
                <a:cubicBezTo>
                  <a:pt x="9637" y="654"/>
                  <a:pt x="9215" y="0"/>
                  <a:pt x="8695" y="0"/>
                </a:cubicBezTo>
                <a:lnTo>
                  <a:pt x="94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Kai kari ñucakmi.  Mana kambakchu. </a:t>
            </a:r>
          </a:p>
        </p:txBody>
      </p:sp>
      <p:sp>
        <p:nvSpPr>
          <p:cNvPr id="243" name="Paita ñukara kichusha nin."/>
          <p:cNvSpPr/>
          <p:nvPr/>
        </p:nvSpPr>
        <p:spPr>
          <a:xfrm>
            <a:off x="2331640" y="63500"/>
            <a:ext cx="6825060" cy="1143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8939" y="9172"/>
                </a:lnTo>
                <a:lnTo>
                  <a:pt x="8939" y="15480"/>
                </a:lnTo>
                <a:cubicBezTo>
                  <a:pt x="8939" y="18860"/>
                  <a:pt x="9398" y="21600"/>
                  <a:pt x="9964" y="21600"/>
                </a:cubicBezTo>
                <a:lnTo>
                  <a:pt x="20575" y="21600"/>
                </a:lnTo>
                <a:cubicBezTo>
                  <a:pt x="21141" y="21600"/>
                  <a:pt x="21600" y="18860"/>
                  <a:pt x="21600" y="15480"/>
                </a:cubicBezTo>
                <a:lnTo>
                  <a:pt x="21600" y="7560"/>
                </a:lnTo>
                <a:cubicBezTo>
                  <a:pt x="21600" y="4180"/>
                  <a:pt x="21141" y="1440"/>
                  <a:pt x="20575" y="1440"/>
                </a:cubicBezTo>
                <a:lnTo>
                  <a:pt x="9964" y="1440"/>
                </a:lnTo>
                <a:cubicBezTo>
                  <a:pt x="9591" y="1440"/>
                  <a:pt x="9268" y="2641"/>
                  <a:pt x="9089" y="4417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Paita ñukara kichusha nin.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Don’t talk with my husband."/>
          <p:cNvSpPr/>
          <p:nvPr/>
        </p:nvSpPr>
        <p:spPr>
          <a:xfrm>
            <a:off x="838200" y="304800"/>
            <a:ext cx="7835900" cy="4876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93" y="0"/>
                </a:moveTo>
                <a:cubicBezTo>
                  <a:pt x="400" y="0"/>
                  <a:pt x="0" y="642"/>
                  <a:pt x="0" y="1434"/>
                </a:cubicBezTo>
                <a:lnTo>
                  <a:pt x="0" y="4641"/>
                </a:lnTo>
                <a:cubicBezTo>
                  <a:pt x="0" y="5433"/>
                  <a:pt x="400" y="6075"/>
                  <a:pt x="893" y="6075"/>
                </a:cubicBezTo>
                <a:lnTo>
                  <a:pt x="6411" y="6075"/>
                </a:lnTo>
                <a:lnTo>
                  <a:pt x="21600" y="21600"/>
                </a:lnTo>
                <a:lnTo>
                  <a:pt x="7660" y="6056"/>
                </a:lnTo>
                <a:cubicBezTo>
                  <a:pt x="8098" y="5963"/>
                  <a:pt x="8437" y="5369"/>
                  <a:pt x="8437" y="4641"/>
                </a:cubicBezTo>
                <a:lnTo>
                  <a:pt x="8437" y="1434"/>
                </a:lnTo>
                <a:cubicBezTo>
                  <a:pt x="8437" y="642"/>
                  <a:pt x="8037" y="0"/>
                  <a:pt x="7544" y="0"/>
                </a:cubicBezTo>
                <a:lnTo>
                  <a:pt x="89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talk with my husband. </a:t>
            </a:r>
          </a:p>
        </p:txBody>
      </p:sp>
      <p:sp>
        <p:nvSpPr>
          <p:cNvPr id="247" name="He is the one who gave me his cell phone number."/>
          <p:cNvSpPr/>
          <p:nvPr/>
        </p:nvSpPr>
        <p:spPr>
          <a:xfrm>
            <a:off x="3801665" y="-229791"/>
            <a:ext cx="7209235" cy="2223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675" y="10613"/>
                </a:lnTo>
                <a:cubicBezTo>
                  <a:pt x="9638" y="10945"/>
                  <a:pt x="9614" y="11297"/>
                  <a:pt x="9614" y="11669"/>
                </a:cubicBezTo>
                <a:lnTo>
                  <a:pt x="9614" y="18454"/>
                </a:lnTo>
                <a:cubicBezTo>
                  <a:pt x="9614" y="20192"/>
                  <a:pt x="10048" y="21600"/>
                  <a:pt x="10584" y="21600"/>
                </a:cubicBezTo>
                <a:lnTo>
                  <a:pt x="20630" y="21600"/>
                </a:lnTo>
                <a:cubicBezTo>
                  <a:pt x="21166" y="21600"/>
                  <a:pt x="21600" y="20192"/>
                  <a:pt x="21600" y="18454"/>
                </a:cubicBezTo>
                <a:lnTo>
                  <a:pt x="21600" y="11669"/>
                </a:lnTo>
                <a:cubicBezTo>
                  <a:pt x="21600" y="9932"/>
                  <a:pt x="21166" y="8524"/>
                  <a:pt x="20630" y="8524"/>
                </a:cubicBezTo>
                <a:lnTo>
                  <a:pt x="10584" y="8524"/>
                </a:lnTo>
                <a:cubicBezTo>
                  <a:pt x="10498" y="8524"/>
                  <a:pt x="10416" y="8574"/>
                  <a:pt x="10336" y="86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is the one who gave me his cell phone number.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850" y="11522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Ñuka kariwa ama kwintanguichu."/>
          <p:cNvSpPr/>
          <p:nvPr/>
        </p:nvSpPr>
        <p:spPr>
          <a:xfrm>
            <a:off x="3733800" y="444500"/>
            <a:ext cx="5067300" cy="457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80" y="0"/>
                </a:moveTo>
                <a:cubicBezTo>
                  <a:pt x="618" y="0"/>
                  <a:pt x="0" y="685"/>
                  <a:pt x="0" y="1530"/>
                </a:cubicBezTo>
                <a:lnTo>
                  <a:pt x="0" y="4950"/>
                </a:lnTo>
                <a:cubicBezTo>
                  <a:pt x="0" y="5795"/>
                  <a:pt x="618" y="6480"/>
                  <a:pt x="1380" y="6480"/>
                </a:cubicBezTo>
                <a:lnTo>
                  <a:pt x="8432" y="6480"/>
                </a:lnTo>
                <a:lnTo>
                  <a:pt x="21600" y="21600"/>
                </a:lnTo>
                <a:lnTo>
                  <a:pt x="9897" y="6480"/>
                </a:lnTo>
                <a:lnTo>
                  <a:pt x="11666" y="6480"/>
                </a:lnTo>
                <a:cubicBezTo>
                  <a:pt x="12429" y="6480"/>
                  <a:pt x="13047" y="5795"/>
                  <a:pt x="13047" y="4950"/>
                </a:cubicBezTo>
                <a:lnTo>
                  <a:pt x="13047" y="1530"/>
                </a:lnTo>
                <a:cubicBezTo>
                  <a:pt x="13047" y="685"/>
                  <a:pt x="12429" y="0"/>
                  <a:pt x="11666" y="0"/>
                </a:cubicBezTo>
                <a:lnTo>
                  <a:pt x="138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ama kwintanguichu. </a:t>
            </a:r>
          </a:p>
        </p:txBody>
      </p:sp>
      <p:sp>
        <p:nvSpPr>
          <p:cNvPr id="251" name="Paymi paiwa celular numerora kuka."/>
          <p:cNvSpPr/>
          <p:nvPr/>
        </p:nvSpPr>
        <p:spPr>
          <a:xfrm>
            <a:off x="5811043" y="-428625"/>
            <a:ext cx="7054057" cy="2816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910" y="11531"/>
                </a:lnTo>
                <a:cubicBezTo>
                  <a:pt x="9580" y="11933"/>
                  <a:pt x="9350" y="12776"/>
                  <a:pt x="9350" y="13759"/>
                </a:cubicBezTo>
                <a:lnTo>
                  <a:pt x="9350" y="19116"/>
                </a:lnTo>
                <a:cubicBezTo>
                  <a:pt x="9350" y="20488"/>
                  <a:pt x="9794" y="21600"/>
                  <a:pt x="10342" y="21600"/>
                </a:cubicBezTo>
                <a:lnTo>
                  <a:pt x="20608" y="21600"/>
                </a:lnTo>
                <a:cubicBezTo>
                  <a:pt x="21156" y="21600"/>
                  <a:pt x="21600" y="20488"/>
                  <a:pt x="21600" y="19116"/>
                </a:cubicBezTo>
                <a:lnTo>
                  <a:pt x="21600" y="13759"/>
                </a:lnTo>
                <a:cubicBezTo>
                  <a:pt x="21600" y="12387"/>
                  <a:pt x="21156" y="11275"/>
                  <a:pt x="20608" y="11275"/>
                </a:cubicBezTo>
                <a:lnTo>
                  <a:pt x="11698" y="112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Paymi paiwa celular numerora kuka.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Paywak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Paywak.   </a:t>
            </a:r>
          </a:p>
        </p:txBody>
      </p:sp>
      <p:sp>
        <p:nvSpPr>
          <p:cNvPr id="146" name="Piwa kari angi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Piwa kari angi?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Wa! She got told off."/>
          <p:cNvSpPr/>
          <p:nvPr/>
        </p:nvSpPr>
        <p:spPr>
          <a:xfrm>
            <a:off x="6096000" y="520700"/>
            <a:ext cx="5511800" cy="345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75" y="0"/>
                </a:moveTo>
                <a:cubicBezTo>
                  <a:pt x="10174" y="0"/>
                  <a:pt x="9606" y="907"/>
                  <a:pt x="9606" y="2025"/>
                </a:cubicBezTo>
                <a:lnTo>
                  <a:pt x="9606" y="6551"/>
                </a:lnTo>
                <a:cubicBezTo>
                  <a:pt x="9606" y="7670"/>
                  <a:pt x="10174" y="8576"/>
                  <a:pt x="10875" y="8576"/>
                </a:cubicBezTo>
                <a:lnTo>
                  <a:pt x="10909" y="8576"/>
                </a:lnTo>
                <a:lnTo>
                  <a:pt x="0" y="21600"/>
                </a:lnTo>
                <a:lnTo>
                  <a:pt x="12657" y="8576"/>
                </a:lnTo>
                <a:lnTo>
                  <a:pt x="20331" y="8576"/>
                </a:lnTo>
                <a:cubicBezTo>
                  <a:pt x="21032" y="8576"/>
                  <a:pt x="21600" y="7670"/>
                  <a:pt x="21600" y="6551"/>
                </a:cubicBezTo>
                <a:lnTo>
                  <a:pt x="21600" y="2025"/>
                </a:lnTo>
                <a:cubicBezTo>
                  <a:pt x="21600" y="907"/>
                  <a:pt x="21032" y="0"/>
                  <a:pt x="20331" y="0"/>
                </a:cubicBezTo>
                <a:lnTo>
                  <a:pt x="1087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She got told off. </a:t>
            </a:r>
          </a:p>
        </p:txBody>
      </p:sp>
      <p:sp>
        <p:nvSpPr>
          <p:cNvPr id="255" name="You’re stingy with your husband!"/>
          <p:cNvSpPr/>
          <p:nvPr/>
        </p:nvSpPr>
        <p:spPr>
          <a:xfrm>
            <a:off x="228600" y="114300"/>
            <a:ext cx="64770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339" y="0"/>
                </a:moveTo>
                <a:cubicBezTo>
                  <a:pt x="8742" y="0"/>
                  <a:pt x="8259" y="2394"/>
                  <a:pt x="8259" y="5348"/>
                </a:cubicBezTo>
                <a:lnTo>
                  <a:pt x="8259" y="13028"/>
                </a:lnTo>
                <a:lnTo>
                  <a:pt x="0" y="21600"/>
                </a:lnTo>
                <a:lnTo>
                  <a:pt x="8402" y="17190"/>
                </a:lnTo>
                <a:cubicBezTo>
                  <a:pt x="8587" y="18813"/>
                  <a:pt x="8935" y="19922"/>
                  <a:pt x="9339" y="19922"/>
                </a:cubicBezTo>
                <a:lnTo>
                  <a:pt x="20520" y="19922"/>
                </a:lnTo>
                <a:cubicBezTo>
                  <a:pt x="21116" y="19922"/>
                  <a:pt x="21600" y="17528"/>
                  <a:pt x="21600" y="14575"/>
                </a:cubicBezTo>
                <a:lnTo>
                  <a:pt x="21600" y="5348"/>
                </a:lnTo>
                <a:cubicBezTo>
                  <a:pt x="21600" y="2394"/>
                  <a:pt x="21116" y="0"/>
                  <a:pt x="20520" y="0"/>
                </a:cubicBezTo>
                <a:lnTo>
                  <a:pt x="933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You’re stingy with your husband!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Wa! Rimai tukun."/>
          <p:cNvSpPr/>
          <p:nvPr/>
        </p:nvSpPr>
        <p:spPr>
          <a:xfrm>
            <a:off x="6096000" y="520700"/>
            <a:ext cx="5511800" cy="345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75" y="0"/>
                </a:moveTo>
                <a:cubicBezTo>
                  <a:pt x="10174" y="0"/>
                  <a:pt x="9606" y="907"/>
                  <a:pt x="9606" y="2025"/>
                </a:cubicBezTo>
                <a:lnTo>
                  <a:pt x="9606" y="6551"/>
                </a:lnTo>
                <a:cubicBezTo>
                  <a:pt x="9606" y="7670"/>
                  <a:pt x="10174" y="8576"/>
                  <a:pt x="10875" y="8576"/>
                </a:cubicBezTo>
                <a:lnTo>
                  <a:pt x="10909" y="8576"/>
                </a:lnTo>
                <a:lnTo>
                  <a:pt x="0" y="21600"/>
                </a:lnTo>
                <a:lnTo>
                  <a:pt x="12657" y="8576"/>
                </a:lnTo>
                <a:lnTo>
                  <a:pt x="20331" y="8576"/>
                </a:lnTo>
                <a:cubicBezTo>
                  <a:pt x="21032" y="8576"/>
                  <a:pt x="21600" y="7670"/>
                  <a:pt x="21600" y="6551"/>
                </a:cubicBezTo>
                <a:lnTo>
                  <a:pt x="21600" y="2025"/>
                </a:lnTo>
                <a:cubicBezTo>
                  <a:pt x="21600" y="907"/>
                  <a:pt x="21032" y="0"/>
                  <a:pt x="20331" y="0"/>
                </a:cubicBezTo>
                <a:lnTo>
                  <a:pt x="1087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Rimai tukun. </a:t>
            </a:r>
          </a:p>
        </p:txBody>
      </p:sp>
      <p:sp>
        <p:nvSpPr>
          <p:cNvPr id="259" name="Kari mitsak!"/>
          <p:cNvSpPr/>
          <p:nvPr/>
        </p:nvSpPr>
        <p:spPr>
          <a:xfrm>
            <a:off x="1765300" y="12700"/>
            <a:ext cx="6477000" cy="134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339" y="0"/>
                </a:moveTo>
                <a:cubicBezTo>
                  <a:pt x="8742" y="0"/>
                  <a:pt x="8259" y="2326"/>
                  <a:pt x="8259" y="5196"/>
                </a:cubicBezTo>
                <a:lnTo>
                  <a:pt x="8259" y="13277"/>
                </a:lnTo>
                <a:lnTo>
                  <a:pt x="0" y="20989"/>
                </a:lnTo>
                <a:lnTo>
                  <a:pt x="8280" y="17391"/>
                </a:lnTo>
                <a:cubicBezTo>
                  <a:pt x="8376" y="19786"/>
                  <a:pt x="8813" y="21600"/>
                  <a:pt x="9339" y="21600"/>
                </a:cubicBezTo>
                <a:lnTo>
                  <a:pt x="20520" y="21600"/>
                </a:lnTo>
                <a:cubicBezTo>
                  <a:pt x="21116" y="21600"/>
                  <a:pt x="21600" y="19274"/>
                  <a:pt x="21600" y="16404"/>
                </a:cubicBezTo>
                <a:lnTo>
                  <a:pt x="21600" y="5196"/>
                </a:lnTo>
                <a:cubicBezTo>
                  <a:pt x="21600" y="2326"/>
                  <a:pt x="21116" y="0"/>
                  <a:pt x="20520" y="0"/>
                </a:cubicBezTo>
                <a:lnTo>
                  <a:pt x="933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Kari mitsak!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Who would give their husband permission to talk with a flirt like you?"/>
          <p:cNvSpPr/>
          <p:nvPr/>
        </p:nvSpPr>
        <p:spPr>
          <a:xfrm>
            <a:off x="6527800" y="355600"/>
            <a:ext cx="3683000" cy="424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99" y="0"/>
                </a:moveTo>
                <a:cubicBezTo>
                  <a:pt x="850" y="0"/>
                  <a:pt x="0" y="738"/>
                  <a:pt x="0" y="1649"/>
                </a:cubicBezTo>
                <a:lnTo>
                  <a:pt x="0" y="7728"/>
                </a:lnTo>
                <a:cubicBezTo>
                  <a:pt x="0" y="8639"/>
                  <a:pt x="850" y="9377"/>
                  <a:pt x="1899" y="9377"/>
                </a:cubicBezTo>
                <a:lnTo>
                  <a:pt x="11526" y="9377"/>
                </a:lnTo>
                <a:lnTo>
                  <a:pt x="14077" y="21600"/>
                </a:lnTo>
                <a:lnTo>
                  <a:pt x="11892" y="9377"/>
                </a:lnTo>
                <a:lnTo>
                  <a:pt x="19701" y="9377"/>
                </a:lnTo>
                <a:cubicBezTo>
                  <a:pt x="20750" y="9377"/>
                  <a:pt x="21600" y="8639"/>
                  <a:pt x="21600" y="7728"/>
                </a:cubicBezTo>
                <a:lnTo>
                  <a:pt x="21600" y="1649"/>
                </a:lnTo>
                <a:cubicBezTo>
                  <a:pt x="21600" y="738"/>
                  <a:pt x="20750" y="0"/>
                  <a:pt x="19701" y="0"/>
                </a:cubicBezTo>
                <a:lnTo>
                  <a:pt x="1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would give their husband permission to talk with a flirt like you? </a:t>
            </a:r>
          </a:p>
        </p:txBody>
      </p:sp>
      <p:sp>
        <p:nvSpPr>
          <p:cNvPr id="263" name="You don’t give him permission to do anything."/>
          <p:cNvSpPr/>
          <p:nvPr/>
        </p:nvSpPr>
        <p:spPr>
          <a:xfrm>
            <a:off x="-101600" y="12700"/>
            <a:ext cx="5651500" cy="152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03" y="0"/>
                </a:moveTo>
                <a:cubicBezTo>
                  <a:pt x="10019" y="0"/>
                  <a:pt x="9465" y="2055"/>
                  <a:pt x="9465" y="4590"/>
                </a:cubicBezTo>
                <a:lnTo>
                  <a:pt x="9465" y="11998"/>
                </a:lnTo>
                <a:lnTo>
                  <a:pt x="0" y="18540"/>
                </a:lnTo>
                <a:lnTo>
                  <a:pt x="9465" y="15632"/>
                </a:lnTo>
                <a:lnTo>
                  <a:pt x="9465" y="17010"/>
                </a:lnTo>
                <a:cubicBezTo>
                  <a:pt x="9465" y="19545"/>
                  <a:pt x="10019" y="21600"/>
                  <a:pt x="10703" y="21600"/>
                </a:cubicBezTo>
                <a:lnTo>
                  <a:pt x="20362" y="21600"/>
                </a:lnTo>
                <a:cubicBezTo>
                  <a:pt x="21046" y="21600"/>
                  <a:pt x="21600" y="19545"/>
                  <a:pt x="21600" y="17010"/>
                </a:cubicBezTo>
                <a:lnTo>
                  <a:pt x="21600" y="4590"/>
                </a:lnTo>
                <a:cubicBezTo>
                  <a:pt x="21600" y="2055"/>
                  <a:pt x="21046" y="0"/>
                  <a:pt x="20362" y="0"/>
                </a:cubicBezTo>
                <a:lnTo>
                  <a:pt x="1070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 don’t give him permission to do anything.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Pita karira lugarda kunga kan kwinta nuspawa kwintangak?"/>
          <p:cNvSpPr/>
          <p:nvPr/>
        </p:nvSpPr>
        <p:spPr>
          <a:xfrm>
            <a:off x="6527800" y="355600"/>
            <a:ext cx="3683000" cy="424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99" y="0"/>
                </a:moveTo>
                <a:cubicBezTo>
                  <a:pt x="850" y="0"/>
                  <a:pt x="0" y="738"/>
                  <a:pt x="0" y="1649"/>
                </a:cubicBezTo>
                <a:lnTo>
                  <a:pt x="0" y="7922"/>
                </a:lnTo>
                <a:cubicBezTo>
                  <a:pt x="0" y="8833"/>
                  <a:pt x="850" y="9571"/>
                  <a:pt x="1899" y="9571"/>
                </a:cubicBezTo>
                <a:lnTo>
                  <a:pt x="11608" y="9571"/>
                </a:lnTo>
                <a:lnTo>
                  <a:pt x="14077" y="21600"/>
                </a:lnTo>
                <a:lnTo>
                  <a:pt x="11857" y="9571"/>
                </a:lnTo>
                <a:lnTo>
                  <a:pt x="19701" y="9571"/>
                </a:lnTo>
                <a:cubicBezTo>
                  <a:pt x="20750" y="9571"/>
                  <a:pt x="21600" y="8833"/>
                  <a:pt x="21600" y="7922"/>
                </a:cubicBezTo>
                <a:lnTo>
                  <a:pt x="21600" y="1649"/>
                </a:lnTo>
                <a:cubicBezTo>
                  <a:pt x="21600" y="738"/>
                  <a:pt x="20750" y="0"/>
                  <a:pt x="19701" y="0"/>
                </a:cubicBezTo>
                <a:lnTo>
                  <a:pt x="1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karira lugarda kunga kan kwinta nuspawa kwintangak? </a:t>
            </a:r>
          </a:p>
        </p:txBody>
      </p:sp>
      <p:sp>
        <p:nvSpPr>
          <p:cNvPr id="267" name="Mana ansa lugarda kungi."/>
          <p:cNvSpPr/>
          <p:nvPr/>
        </p:nvSpPr>
        <p:spPr>
          <a:xfrm>
            <a:off x="-101600" y="12700"/>
            <a:ext cx="5651500" cy="152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03" y="0"/>
                </a:moveTo>
                <a:cubicBezTo>
                  <a:pt x="10019" y="0"/>
                  <a:pt x="9465" y="2055"/>
                  <a:pt x="9465" y="4590"/>
                </a:cubicBezTo>
                <a:lnTo>
                  <a:pt x="9465" y="11998"/>
                </a:lnTo>
                <a:lnTo>
                  <a:pt x="0" y="18540"/>
                </a:lnTo>
                <a:lnTo>
                  <a:pt x="9465" y="15632"/>
                </a:lnTo>
                <a:lnTo>
                  <a:pt x="9465" y="17010"/>
                </a:lnTo>
                <a:cubicBezTo>
                  <a:pt x="9465" y="19545"/>
                  <a:pt x="10019" y="21600"/>
                  <a:pt x="10703" y="21600"/>
                </a:cubicBezTo>
                <a:lnTo>
                  <a:pt x="20362" y="21600"/>
                </a:lnTo>
                <a:cubicBezTo>
                  <a:pt x="21046" y="21600"/>
                  <a:pt x="21600" y="19545"/>
                  <a:pt x="21600" y="17010"/>
                </a:cubicBezTo>
                <a:lnTo>
                  <a:pt x="21600" y="4590"/>
                </a:lnTo>
                <a:cubicBezTo>
                  <a:pt x="21600" y="2055"/>
                  <a:pt x="21046" y="0"/>
                  <a:pt x="20362" y="0"/>
                </a:cubicBezTo>
                <a:lnTo>
                  <a:pt x="1070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Mana ansa lugarda kungi.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Don’t talk to my husband like that."/>
          <p:cNvSpPr/>
          <p:nvPr/>
        </p:nvSpPr>
        <p:spPr>
          <a:xfrm>
            <a:off x="8788400" y="711200"/>
            <a:ext cx="3060700" cy="433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85" y="0"/>
                </a:moveTo>
                <a:cubicBezTo>
                  <a:pt x="1023" y="0"/>
                  <a:pt x="0" y="723"/>
                  <a:pt x="0" y="1615"/>
                </a:cubicBezTo>
                <a:lnTo>
                  <a:pt x="0" y="5226"/>
                </a:lnTo>
                <a:cubicBezTo>
                  <a:pt x="0" y="6118"/>
                  <a:pt x="1023" y="6841"/>
                  <a:pt x="2285" y="6841"/>
                </a:cubicBezTo>
                <a:lnTo>
                  <a:pt x="8506" y="6841"/>
                </a:lnTo>
                <a:lnTo>
                  <a:pt x="3495" y="21600"/>
                </a:lnTo>
                <a:lnTo>
                  <a:pt x="10369" y="6841"/>
                </a:lnTo>
                <a:lnTo>
                  <a:pt x="19315" y="6841"/>
                </a:lnTo>
                <a:cubicBezTo>
                  <a:pt x="20577" y="6841"/>
                  <a:pt x="21600" y="6118"/>
                  <a:pt x="21600" y="5226"/>
                </a:cubicBezTo>
                <a:lnTo>
                  <a:pt x="21600" y="1615"/>
                </a:lnTo>
                <a:cubicBezTo>
                  <a:pt x="21600" y="723"/>
                  <a:pt x="20577" y="0"/>
                  <a:pt x="19315" y="0"/>
                </a:cubicBezTo>
                <a:lnTo>
                  <a:pt x="228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talk to my husband like that. </a:t>
            </a:r>
          </a:p>
        </p:txBody>
      </p:sp>
      <p:sp>
        <p:nvSpPr>
          <p:cNvPr id="271" name="Well your are also a wimp controlled by your wife!"/>
          <p:cNvSpPr/>
          <p:nvPr/>
        </p:nvSpPr>
        <p:spPr>
          <a:xfrm>
            <a:off x="1803400" y="12700"/>
            <a:ext cx="6794500" cy="134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902" y="0"/>
                </a:moveTo>
                <a:cubicBezTo>
                  <a:pt x="8334" y="0"/>
                  <a:pt x="7873" y="2326"/>
                  <a:pt x="7873" y="5196"/>
                </a:cubicBezTo>
                <a:lnTo>
                  <a:pt x="7873" y="13475"/>
                </a:lnTo>
                <a:lnTo>
                  <a:pt x="0" y="20989"/>
                </a:lnTo>
                <a:lnTo>
                  <a:pt x="7902" y="17575"/>
                </a:lnTo>
                <a:cubicBezTo>
                  <a:pt x="8008" y="19878"/>
                  <a:pt x="8414" y="21600"/>
                  <a:pt x="8902" y="21600"/>
                </a:cubicBezTo>
                <a:lnTo>
                  <a:pt x="20570" y="21600"/>
                </a:lnTo>
                <a:cubicBezTo>
                  <a:pt x="21139" y="21600"/>
                  <a:pt x="21600" y="19274"/>
                  <a:pt x="21600" y="16404"/>
                </a:cubicBezTo>
                <a:lnTo>
                  <a:pt x="21600" y="5196"/>
                </a:lnTo>
                <a:cubicBezTo>
                  <a:pt x="21600" y="2326"/>
                  <a:pt x="21139" y="0"/>
                  <a:pt x="20570" y="0"/>
                </a:cubicBezTo>
                <a:lnTo>
                  <a:pt x="890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Well your are also a wimp controlled by your wife!  </a:t>
            </a:r>
          </a:p>
        </p:txBody>
      </p:sp>
      <p:sp>
        <p:nvSpPr>
          <p:cNvPr id="272" name="Wa! I got told off too."/>
          <p:cNvSpPr/>
          <p:nvPr/>
        </p:nvSpPr>
        <p:spPr>
          <a:xfrm>
            <a:off x="2590800" y="1574800"/>
            <a:ext cx="3454400" cy="2501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5" y="0"/>
                </a:moveTo>
                <a:cubicBezTo>
                  <a:pt x="907" y="0"/>
                  <a:pt x="0" y="1252"/>
                  <a:pt x="0" y="2796"/>
                </a:cubicBezTo>
                <a:lnTo>
                  <a:pt x="0" y="5866"/>
                </a:lnTo>
                <a:cubicBezTo>
                  <a:pt x="0" y="7410"/>
                  <a:pt x="907" y="8662"/>
                  <a:pt x="2025" y="8662"/>
                </a:cubicBezTo>
                <a:lnTo>
                  <a:pt x="11889" y="8662"/>
                </a:lnTo>
                <a:lnTo>
                  <a:pt x="19138" y="21600"/>
                </a:lnTo>
                <a:lnTo>
                  <a:pt x="13803" y="8662"/>
                </a:lnTo>
                <a:lnTo>
                  <a:pt x="19575" y="8662"/>
                </a:lnTo>
                <a:cubicBezTo>
                  <a:pt x="20693" y="8662"/>
                  <a:pt x="21600" y="7410"/>
                  <a:pt x="21600" y="5866"/>
                </a:cubicBezTo>
                <a:lnTo>
                  <a:pt x="21600" y="2796"/>
                </a:lnTo>
                <a:cubicBezTo>
                  <a:pt x="21600" y="1252"/>
                  <a:pt x="20693" y="0"/>
                  <a:pt x="19575" y="0"/>
                </a:cubicBezTo>
                <a:lnTo>
                  <a:pt x="202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I got told off too.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Ñuka karira ama shina rimangi."/>
          <p:cNvSpPr/>
          <p:nvPr/>
        </p:nvSpPr>
        <p:spPr>
          <a:xfrm>
            <a:off x="8788400" y="711200"/>
            <a:ext cx="3060700" cy="433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85" y="0"/>
                </a:moveTo>
                <a:cubicBezTo>
                  <a:pt x="1023" y="0"/>
                  <a:pt x="0" y="723"/>
                  <a:pt x="0" y="1615"/>
                </a:cubicBezTo>
                <a:lnTo>
                  <a:pt x="0" y="5226"/>
                </a:lnTo>
                <a:cubicBezTo>
                  <a:pt x="0" y="6118"/>
                  <a:pt x="1023" y="6841"/>
                  <a:pt x="2285" y="6841"/>
                </a:cubicBezTo>
                <a:lnTo>
                  <a:pt x="8506" y="6841"/>
                </a:lnTo>
                <a:lnTo>
                  <a:pt x="3495" y="21600"/>
                </a:lnTo>
                <a:lnTo>
                  <a:pt x="10369" y="6841"/>
                </a:lnTo>
                <a:lnTo>
                  <a:pt x="19315" y="6841"/>
                </a:lnTo>
                <a:cubicBezTo>
                  <a:pt x="20577" y="6841"/>
                  <a:pt x="21600" y="6118"/>
                  <a:pt x="21600" y="5226"/>
                </a:cubicBezTo>
                <a:lnTo>
                  <a:pt x="21600" y="1615"/>
                </a:lnTo>
                <a:cubicBezTo>
                  <a:pt x="21600" y="723"/>
                  <a:pt x="20577" y="0"/>
                  <a:pt x="19315" y="0"/>
                </a:cubicBezTo>
                <a:lnTo>
                  <a:pt x="228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karira ama shina rimangi. </a:t>
            </a:r>
          </a:p>
        </p:txBody>
      </p:sp>
      <p:sp>
        <p:nvSpPr>
          <p:cNvPr id="276" name="Kambas mandarina angi!"/>
          <p:cNvSpPr/>
          <p:nvPr/>
        </p:nvSpPr>
        <p:spPr>
          <a:xfrm>
            <a:off x="1803400" y="63500"/>
            <a:ext cx="6794500" cy="134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902" y="0"/>
                </a:moveTo>
                <a:cubicBezTo>
                  <a:pt x="8334" y="0"/>
                  <a:pt x="7873" y="2326"/>
                  <a:pt x="7873" y="5196"/>
                </a:cubicBezTo>
                <a:lnTo>
                  <a:pt x="7873" y="13475"/>
                </a:lnTo>
                <a:lnTo>
                  <a:pt x="0" y="20989"/>
                </a:lnTo>
                <a:lnTo>
                  <a:pt x="7902" y="17575"/>
                </a:lnTo>
                <a:cubicBezTo>
                  <a:pt x="8008" y="19878"/>
                  <a:pt x="8414" y="21600"/>
                  <a:pt x="8902" y="21600"/>
                </a:cubicBezTo>
                <a:lnTo>
                  <a:pt x="20570" y="21600"/>
                </a:lnTo>
                <a:cubicBezTo>
                  <a:pt x="21139" y="21600"/>
                  <a:pt x="21600" y="19274"/>
                  <a:pt x="21600" y="16404"/>
                </a:cubicBezTo>
                <a:lnTo>
                  <a:pt x="21600" y="5196"/>
                </a:lnTo>
                <a:cubicBezTo>
                  <a:pt x="21600" y="2326"/>
                  <a:pt x="21139" y="0"/>
                  <a:pt x="20570" y="0"/>
                </a:cubicBezTo>
                <a:lnTo>
                  <a:pt x="890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Kambas mandarina angi!  </a:t>
            </a:r>
          </a:p>
        </p:txBody>
      </p:sp>
      <p:sp>
        <p:nvSpPr>
          <p:cNvPr id="277" name="Wa! Ñukas rimay tukuni."/>
          <p:cNvSpPr/>
          <p:nvPr/>
        </p:nvSpPr>
        <p:spPr>
          <a:xfrm>
            <a:off x="2590800" y="1206500"/>
            <a:ext cx="3213100" cy="297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77" y="0"/>
                </a:moveTo>
                <a:cubicBezTo>
                  <a:pt x="975" y="0"/>
                  <a:pt x="0" y="1054"/>
                  <a:pt x="0" y="2354"/>
                </a:cubicBezTo>
                <a:lnTo>
                  <a:pt x="0" y="7615"/>
                </a:lnTo>
                <a:cubicBezTo>
                  <a:pt x="0" y="8915"/>
                  <a:pt x="975" y="9969"/>
                  <a:pt x="2177" y="9969"/>
                </a:cubicBezTo>
                <a:lnTo>
                  <a:pt x="12569" y="9969"/>
                </a:lnTo>
                <a:lnTo>
                  <a:pt x="21600" y="21600"/>
                </a:lnTo>
                <a:lnTo>
                  <a:pt x="14693" y="9969"/>
                </a:lnTo>
                <a:lnTo>
                  <a:pt x="18398" y="9969"/>
                </a:lnTo>
                <a:cubicBezTo>
                  <a:pt x="19601" y="9969"/>
                  <a:pt x="20575" y="8915"/>
                  <a:pt x="20575" y="7615"/>
                </a:cubicBezTo>
                <a:lnTo>
                  <a:pt x="20575" y="2354"/>
                </a:lnTo>
                <a:cubicBezTo>
                  <a:pt x="20575" y="1054"/>
                  <a:pt x="19601" y="0"/>
                  <a:pt x="18398" y="0"/>
                </a:cubicBezTo>
                <a:lnTo>
                  <a:pt x="217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Ñukas rimay tukuni.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Paiwak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Paiwak.   </a:t>
            </a:r>
          </a:p>
        </p:txBody>
      </p:sp>
      <p:sp>
        <p:nvSpPr>
          <p:cNvPr id="282" name="Piwa kari angi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Piwa kari angi?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Hers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Hers.   </a:t>
            </a:r>
          </a:p>
        </p:txBody>
      </p:sp>
      <p:sp>
        <p:nvSpPr>
          <p:cNvPr id="286" name="Whose husband are you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Whose husband are you?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Paita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Paita.   </a:t>
            </a:r>
          </a:p>
        </p:txBody>
      </p:sp>
      <p:sp>
        <p:nvSpPr>
          <p:cNvPr id="290" name="Maikan warmira apingui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Maikan warmira apingui?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Her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Her.   </a:t>
            </a:r>
          </a:p>
        </p:txBody>
      </p:sp>
      <p:sp>
        <p:nvSpPr>
          <p:cNvPr id="150" name="Which woman did you marry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Which woman did you marry?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Her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Her.   </a:t>
            </a:r>
          </a:p>
        </p:txBody>
      </p:sp>
      <p:sp>
        <p:nvSpPr>
          <p:cNvPr id="294" name="Which woman did you marry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Which woman did you marry?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Ñukara."/>
          <p:cNvSpPr/>
          <p:nvPr/>
        </p:nvSpPr>
        <p:spPr>
          <a:xfrm>
            <a:off x="7023100" y="1511300"/>
            <a:ext cx="2374900" cy="267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45" y="0"/>
                </a:moveTo>
                <a:cubicBezTo>
                  <a:pt x="1319" y="0"/>
                  <a:pt x="0" y="1169"/>
                  <a:pt x="0" y="2610"/>
                </a:cubicBezTo>
                <a:lnTo>
                  <a:pt x="0" y="3634"/>
                </a:lnTo>
                <a:cubicBezTo>
                  <a:pt x="0" y="5076"/>
                  <a:pt x="1319" y="6245"/>
                  <a:pt x="2945" y="6245"/>
                </a:cubicBezTo>
                <a:lnTo>
                  <a:pt x="11172" y="6245"/>
                </a:lnTo>
                <a:lnTo>
                  <a:pt x="17211" y="21600"/>
                </a:lnTo>
                <a:lnTo>
                  <a:pt x="12576" y="6245"/>
                </a:lnTo>
                <a:lnTo>
                  <a:pt x="18655" y="6245"/>
                </a:lnTo>
                <a:cubicBezTo>
                  <a:pt x="20281" y="6245"/>
                  <a:pt x="21600" y="5076"/>
                  <a:pt x="21600" y="3634"/>
                </a:cubicBezTo>
                <a:lnTo>
                  <a:pt x="21600" y="2610"/>
                </a:lnTo>
                <a:cubicBezTo>
                  <a:pt x="21600" y="1169"/>
                  <a:pt x="20281" y="0"/>
                  <a:pt x="18655" y="0"/>
                </a:cubicBezTo>
                <a:lnTo>
                  <a:pt x="294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Ñukara.   </a:t>
            </a:r>
          </a:p>
        </p:txBody>
      </p:sp>
      <p:sp>
        <p:nvSpPr>
          <p:cNvPr id="298" name="Maikanda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Maikanda?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Me."/>
          <p:cNvSpPr/>
          <p:nvPr/>
        </p:nvSpPr>
        <p:spPr>
          <a:xfrm>
            <a:off x="7023100" y="1511300"/>
            <a:ext cx="2374900" cy="267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45" y="0"/>
                </a:moveTo>
                <a:cubicBezTo>
                  <a:pt x="1319" y="0"/>
                  <a:pt x="0" y="1169"/>
                  <a:pt x="0" y="2610"/>
                </a:cubicBezTo>
                <a:lnTo>
                  <a:pt x="0" y="3634"/>
                </a:lnTo>
                <a:cubicBezTo>
                  <a:pt x="0" y="5076"/>
                  <a:pt x="1319" y="6245"/>
                  <a:pt x="2945" y="6245"/>
                </a:cubicBezTo>
                <a:lnTo>
                  <a:pt x="11172" y="6245"/>
                </a:lnTo>
                <a:lnTo>
                  <a:pt x="17211" y="21600"/>
                </a:lnTo>
                <a:lnTo>
                  <a:pt x="12576" y="6245"/>
                </a:lnTo>
                <a:lnTo>
                  <a:pt x="18655" y="6245"/>
                </a:lnTo>
                <a:cubicBezTo>
                  <a:pt x="20281" y="6245"/>
                  <a:pt x="21600" y="5076"/>
                  <a:pt x="21600" y="3634"/>
                </a:cubicBezTo>
                <a:lnTo>
                  <a:pt x="21600" y="2610"/>
                </a:lnTo>
                <a:cubicBezTo>
                  <a:pt x="21600" y="1169"/>
                  <a:pt x="20281" y="0"/>
                  <a:pt x="18655" y="0"/>
                </a:cubicBezTo>
                <a:lnTo>
                  <a:pt x="294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Me.   </a:t>
            </a:r>
          </a:p>
        </p:txBody>
      </p:sp>
      <p:sp>
        <p:nvSpPr>
          <p:cNvPr id="302" name="Which one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Which one?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05" name="Mana piwasta."/>
          <p:cNvSpPr/>
          <p:nvPr/>
        </p:nvSpPr>
        <p:spPr>
          <a:xfrm>
            <a:off x="3695700" y="1320800"/>
            <a:ext cx="3073400" cy="267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76" y="0"/>
                </a:moveTo>
                <a:cubicBezTo>
                  <a:pt x="1019" y="0"/>
                  <a:pt x="0" y="1169"/>
                  <a:pt x="0" y="2610"/>
                </a:cubicBezTo>
                <a:lnTo>
                  <a:pt x="0" y="3327"/>
                </a:lnTo>
                <a:cubicBezTo>
                  <a:pt x="0" y="4769"/>
                  <a:pt x="1019" y="5937"/>
                  <a:pt x="2276" y="5937"/>
                </a:cubicBezTo>
                <a:lnTo>
                  <a:pt x="10287" y="5937"/>
                </a:lnTo>
                <a:lnTo>
                  <a:pt x="13299" y="21600"/>
                </a:lnTo>
                <a:lnTo>
                  <a:pt x="12094" y="5937"/>
                </a:lnTo>
                <a:lnTo>
                  <a:pt x="19324" y="5937"/>
                </a:lnTo>
                <a:cubicBezTo>
                  <a:pt x="20581" y="5937"/>
                  <a:pt x="21600" y="4769"/>
                  <a:pt x="21600" y="3327"/>
                </a:cubicBezTo>
                <a:lnTo>
                  <a:pt x="21600" y="2610"/>
                </a:lnTo>
                <a:cubicBezTo>
                  <a:pt x="21600" y="1169"/>
                  <a:pt x="20581" y="0"/>
                  <a:pt x="19324" y="0"/>
                </a:cubicBezTo>
                <a:lnTo>
                  <a:pt x="227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Mana piwasta.   </a:t>
            </a:r>
          </a:p>
        </p:txBody>
      </p:sp>
      <p:sp>
        <p:nvSpPr>
          <p:cNvPr id="306" name="Yangami nin."/>
          <p:cNvSpPr/>
          <p:nvPr/>
        </p:nvSpPr>
        <p:spPr>
          <a:xfrm>
            <a:off x="9144000" y="635000"/>
            <a:ext cx="3314700" cy="440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83" y="0"/>
                </a:moveTo>
                <a:cubicBezTo>
                  <a:pt x="2517" y="0"/>
                  <a:pt x="1572" y="711"/>
                  <a:pt x="1572" y="1587"/>
                </a:cubicBezTo>
                <a:lnTo>
                  <a:pt x="1572" y="2023"/>
                </a:lnTo>
                <a:cubicBezTo>
                  <a:pt x="1572" y="2900"/>
                  <a:pt x="2517" y="3610"/>
                  <a:pt x="3683" y="3610"/>
                </a:cubicBezTo>
                <a:lnTo>
                  <a:pt x="9639" y="3610"/>
                </a:lnTo>
                <a:lnTo>
                  <a:pt x="0" y="21600"/>
                </a:lnTo>
                <a:lnTo>
                  <a:pt x="11447" y="3610"/>
                </a:lnTo>
                <a:lnTo>
                  <a:pt x="19490" y="3610"/>
                </a:lnTo>
                <a:cubicBezTo>
                  <a:pt x="20655" y="3610"/>
                  <a:pt x="21600" y="2900"/>
                  <a:pt x="21600" y="2023"/>
                </a:cubicBezTo>
                <a:lnTo>
                  <a:pt x="21600" y="1587"/>
                </a:lnTo>
                <a:cubicBezTo>
                  <a:pt x="21600" y="711"/>
                  <a:pt x="20655" y="0"/>
                  <a:pt x="19490" y="0"/>
                </a:cubicBezTo>
                <a:lnTo>
                  <a:pt x="368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</a:t>
            </a:r>
          </a:p>
        </p:txBody>
      </p:sp>
      <p:sp>
        <p:nvSpPr>
          <p:cNvPr id="307" name="Pita llakingi?"/>
          <p:cNvSpPr/>
          <p:nvPr/>
        </p:nvSpPr>
        <p:spPr>
          <a:xfrm>
            <a:off x="2374900" y="63500"/>
            <a:ext cx="55499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99" y="0"/>
                </a:moveTo>
                <a:cubicBezTo>
                  <a:pt x="10203" y="0"/>
                  <a:pt x="9638" y="2394"/>
                  <a:pt x="9638" y="5348"/>
                </a:cubicBezTo>
                <a:lnTo>
                  <a:pt x="9638" y="11560"/>
                </a:lnTo>
                <a:lnTo>
                  <a:pt x="0" y="21600"/>
                </a:lnTo>
                <a:lnTo>
                  <a:pt x="9927" y="15636"/>
                </a:lnTo>
                <a:cubicBezTo>
                  <a:pt x="10158" y="16834"/>
                  <a:pt x="10506" y="17616"/>
                  <a:pt x="10899" y="17616"/>
                </a:cubicBezTo>
                <a:lnTo>
                  <a:pt x="20340" y="17616"/>
                </a:lnTo>
                <a:cubicBezTo>
                  <a:pt x="2103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36" y="0"/>
                  <a:pt x="20340" y="0"/>
                </a:cubicBezTo>
                <a:lnTo>
                  <a:pt x="10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llakingi?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Nobody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Nobody.   </a:t>
            </a:r>
          </a:p>
        </p:txBody>
      </p:sp>
      <p:sp>
        <p:nvSpPr>
          <p:cNvPr id="311" name="He is just kidding."/>
          <p:cNvSpPr/>
          <p:nvPr/>
        </p:nvSpPr>
        <p:spPr>
          <a:xfrm>
            <a:off x="9144000" y="635000"/>
            <a:ext cx="3886200" cy="440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41" y="0"/>
                </a:moveTo>
                <a:cubicBezTo>
                  <a:pt x="2147" y="0"/>
                  <a:pt x="1341" y="711"/>
                  <a:pt x="1341" y="1587"/>
                </a:cubicBezTo>
                <a:lnTo>
                  <a:pt x="1341" y="2023"/>
                </a:lnTo>
                <a:cubicBezTo>
                  <a:pt x="1341" y="2900"/>
                  <a:pt x="2147" y="3610"/>
                  <a:pt x="3141" y="3610"/>
                </a:cubicBezTo>
                <a:lnTo>
                  <a:pt x="9644" y="3610"/>
                </a:lnTo>
                <a:lnTo>
                  <a:pt x="0" y="21600"/>
                </a:lnTo>
                <a:lnTo>
                  <a:pt x="11230" y="3610"/>
                </a:lnTo>
                <a:lnTo>
                  <a:pt x="19800" y="3610"/>
                </a:lnTo>
                <a:cubicBezTo>
                  <a:pt x="20794" y="3610"/>
                  <a:pt x="21600" y="2900"/>
                  <a:pt x="21600" y="2023"/>
                </a:cubicBezTo>
                <a:lnTo>
                  <a:pt x="21600" y="1587"/>
                </a:lnTo>
                <a:cubicBezTo>
                  <a:pt x="21600" y="711"/>
                  <a:pt x="20794" y="0"/>
                  <a:pt x="19800" y="0"/>
                </a:cubicBezTo>
                <a:lnTo>
                  <a:pt x="3141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is just kidding.   </a:t>
            </a:r>
          </a:p>
        </p:txBody>
      </p:sp>
      <p:sp>
        <p:nvSpPr>
          <p:cNvPr id="312" name="Whom do you love?"/>
          <p:cNvSpPr/>
          <p:nvPr/>
        </p:nvSpPr>
        <p:spPr>
          <a:xfrm>
            <a:off x="2374900" y="63500"/>
            <a:ext cx="55499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99" y="0"/>
                </a:moveTo>
                <a:cubicBezTo>
                  <a:pt x="10203" y="0"/>
                  <a:pt x="9638" y="2394"/>
                  <a:pt x="9638" y="5348"/>
                </a:cubicBezTo>
                <a:lnTo>
                  <a:pt x="9638" y="11560"/>
                </a:lnTo>
                <a:lnTo>
                  <a:pt x="0" y="21600"/>
                </a:lnTo>
                <a:lnTo>
                  <a:pt x="9927" y="15636"/>
                </a:lnTo>
                <a:cubicBezTo>
                  <a:pt x="10158" y="16834"/>
                  <a:pt x="10506" y="17616"/>
                  <a:pt x="10899" y="17616"/>
                </a:cubicBezTo>
                <a:lnTo>
                  <a:pt x="20340" y="17616"/>
                </a:lnTo>
                <a:cubicBezTo>
                  <a:pt x="2103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36" y="0"/>
                  <a:pt x="20340" y="0"/>
                </a:cubicBezTo>
                <a:lnTo>
                  <a:pt x="10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Whom do you love?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Paita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Paita.   </a:t>
            </a:r>
          </a:p>
        </p:txBody>
      </p:sp>
      <p:sp>
        <p:nvSpPr>
          <p:cNvPr id="316" name="Ching! Chita nini!"/>
          <p:cNvSpPr/>
          <p:nvPr/>
        </p:nvSpPr>
        <p:spPr>
          <a:xfrm>
            <a:off x="9017000" y="635000"/>
            <a:ext cx="4013200" cy="440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42" y="0"/>
                </a:moveTo>
                <a:cubicBezTo>
                  <a:pt x="2079" y="0"/>
                  <a:pt x="1299" y="711"/>
                  <a:pt x="1299" y="1587"/>
                </a:cubicBezTo>
                <a:lnTo>
                  <a:pt x="1299" y="3019"/>
                </a:lnTo>
                <a:cubicBezTo>
                  <a:pt x="1299" y="3896"/>
                  <a:pt x="2079" y="4606"/>
                  <a:pt x="3042" y="4606"/>
                </a:cubicBezTo>
                <a:lnTo>
                  <a:pt x="9320" y="4606"/>
                </a:lnTo>
                <a:lnTo>
                  <a:pt x="0" y="21600"/>
                </a:lnTo>
                <a:lnTo>
                  <a:pt x="10875" y="4606"/>
                </a:lnTo>
                <a:lnTo>
                  <a:pt x="19857" y="4606"/>
                </a:lnTo>
                <a:cubicBezTo>
                  <a:pt x="20820" y="4606"/>
                  <a:pt x="21600" y="3896"/>
                  <a:pt x="21600" y="3019"/>
                </a:cubicBezTo>
                <a:lnTo>
                  <a:pt x="21600" y="1587"/>
                </a:lnTo>
                <a:cubicBezTo>
                  <a:pt x="21600" y="711"/>
                  <a:pt x="20820" y="0"/>
                  <a:pt x="19857" y="0"/>
                </a:cubicBezTo>
                <a:lnTo>
                  <a:pt x="304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Chita nini!   </a:t>
            </a:r>
          </a:p>
        </p:txBody>
      </p:sp>
      <p:sp>
        <p:nvSpPr>
          <p:cNvPr id="317" name="Ama llullanguichu! Pitara munangui?"/>
          <p:cNvSpPr/>
          <p:nvPr/>
        </p:nvSpPr>
        <p:spPr>
          <a:xfrm>
            <a:off x="2374900" y="63500"/>
            <a:ext cx="5867400" cy="1435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182"/>
                  <a:pt x="9117" y="4874"/>
                </a:cubicBezTo>
                <a:lnTo>
                  <a:pt x="9117" y="12467"/>
                </a:lnTo>
                <a:lnTo>
                  <a:pt x="0" y="19688"/>
                </a:lnTo>
                <a:lnTo>
                  <a:pt x="9117" y="16331"/>
                </a:lnTo>
                <a:lnTo>
                  <a:pt x="9117" y="16726"/>
                </a:lnTo>
                <a:cubicBezTo>
                  <a:pt x="9117" y="19418"/>
                  <a:pt x="9651" y="21600"/>
                  <a:pt x="10309" y="21600"/>
                </a:cubicBezTo>
                <a:lnTo>
                  <a:pt x="20408" y="21600"/>
                </a:lnTo>
                <a:cubicBezTo>
                  <a:pt x="21066" y="21600"/>
                  <a:pt x="21600" y="19418"/>
                  <a:pt x="21600" y="16726"/>
                </a:cubicBezTo>
                <a:lnTo>
                  <a:pt x="21600" y="4874"/>
                </a:lnTo>
                <a:cubicBezTo>
                  <a:pt x="21600" y="2182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Ama llullanguichu! Pitara munangui?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Her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Her.   </a:t>
            </a:r>
          </a:p>
        </p:txBody>
      </p:sp>
      <p:sp>
        <p:nvSpPr>
          <p:cNvPr id="321" name="See!  That’s what I mean."/>
          <p:cNvSpPr/>
          <p:nvPr/>
        </p:nvSpPr>
        <p:spPr>
          <a:xfrm>
            <a:off x="9144000" y="635000"/>
            <a:ext cx="3886200" cy="440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41" y="0"/>
                </a:moveTo>
                <a:cubicBezTo>
                  <a:pt x="2147" y="0"/>
                  <a:pt x="1341" y="711"/>
                  <a:pt x="1341" y="1587"/>
                </a:cubicBezTo>
                <a:lnTo>
                  <a:pt x="1341" y="3019"/>
                </a:lnTo>
                <a:cubicBezTo>
                  <a:pt x="1341" y="3896"/>
                  <a:pt x="2147" y="4606"/>
                  <a:pt x="3141" y="4606"/>
                </a:cubicBezTo>
                <a:lnTo>
                  <a:pt x="9318" y="4606"/>
                </a:lnTo>
                <a:lnTo>
                  <a:pt x="0" y="21600"/>
                </a:lnTo>
                <a:lnTo>
                  <a:pt x="10912" y="4606"/>
                </a:lnTo>
                <a:lnTo>
                  <a:pt x="19800" y="4606"/>
                </a:lnTo>
                <a:cubicBezTo>
                  <a:pt x="20794" y="4606"/>
                  <a:pt x="21600" y="3896"/>
                  <a:pt x="21600" y="3019"/>
                </a:cubicBezTo>
                <a:lnTo>
                  <a:pt x="21600" y="1587"/>
                </a:lnTo>
                <a:cubicBezTo>
                  <a:pt x="21600" y="711"/>
                  <a:pt x="20794" y="0"/>
                  <a:pt x="19800" y="0"/>
                </a:cubicBezTo>
                <a:lnTo>
                  <a:pt x="3141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See!  That’s what I mean.   </a:t>
            </a:r>
          </a:p>
        </p:txBody>
      </p:sp>
      <p:sp>
        <p:nvSpPr>
          <p:cNvPr id="322" name="Don’t lie! Who do you love?"/>
          <p:cNvSpPr/>
          <p:nvPr/>
        </p:nvSpPr>
        <p:spPr>
          <a:xfrm>
            <a:off x="2374900" y="63500"/>
            <a:ext cx="55499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99" y="0"/>
                </a:moveTo>
                <a:cubicBezTo>
                  <a:pt x="10203" y="0"/>
                  <a:pt x="9638" y="2394"/>
                  <a:pt x="9638" y="5348"/>
                </a:cubicBezTo>
                <a:lnTo>
                  <a:pt x="9638" y="11560"/>
                </a:lnTo>
                <a:lnTo>
                  <a:pt x="0" y="21600"/>
                </a:lnTo>
                <a:lnTo>
                  <a:pt x="9927" y="15636"/>
                </a:lnTo>
                <a:cubicBezTo>
                  <a:pt x="10158" y="16834"/>
                  <a:pt x="10506" y="17616"/>
                  <a:pt x="10899" y="17616"/>
                </a:cubicBezTo>
                <a:lnTo>
                  <a:pt x="20340" y="17616"/>
                </a:lnTo>
                <a:cubicBezTo>
                  <a:pt x="2103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36" y="0"/>
                  <a:pt x="20340" y="0"/>
                </a:cubicBezTo>
                <a:lnTo>
                  <a:pt x="10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lie! Who do you love?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45310" y="1549400"/>
            <a:ext cx="16992601" cy="7723910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Ñuka kariwa ansa kwintauni."/>
          <p:cNvSpPr/>
          <p:nvPr/>
        </p:nvSpPr>
        <p:spPr>
          <a:xfrm>
            <a:off x="2298700" y="660400"/>
            <a:ext cx="5867400" cy="4686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92" y="0"/>
                </a:moveTo>
                <a:cubicBezTo>
                  <a:pt x="534" y="0"/>
                  <a:pt x="0" y="668"/>
                  <a:pt x="0" y="1493"/>
                </a:cubicBezTo>
                <a:lnTo>
                  <a:pt x="0" y="2429"/>
                </a:lnTo>
                <a:cubicBezTo>
                  <a:pt x="0" y="3254"/>
                  <a:pt x="534" y="3922"/>
                  <a:pt x="1192" y="3922"/>
                </a:cubicBezTo>
                <a:lnTo>
                  <a:pt x="10183" y="3922"/>
                </a:lnTo>
                <a:lnTo>
                  <a:pt x="21600" y="21600"/>
                </a:lnTo>
                <a:lnTo>
                  <a:pt x="11362" y="3922"/>
                </a:lnTo>
                <a:lnTo>
                  <a:pt x="17977" y="3922"/>
                </a:lnTo>
                <a:cubicBezTo>
                  <a:pt x="18635" y="3922"/>
                  <a:pt x="19169" y="3254"/>
                  <a:pt x="19169" y="2429"/>
                </a:cubicBezTo>
                <a:lnTo>
                  <a:pt x="19169" y="1493"/>
                </a:lnTo>
                <a:cubicBezTo>
                  <a:pt x="19169" y="668"/>
                  <a:pt x="18635" y="0"/>
                  <a:pt x="17977" y="0"/>
                </a:cubicBezTo>
                <a:lnTo>
                  <a:pt x="119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ansa kwintauni.  </a:t>
            </a:r>
          </a:p>
        </p:txBody>
      </p:sp>
      <p:sp>
        <p:nvSpPr>
          <p:cNvPr id="326" name="Warmira uya-sha-lla tiauni."/>
          <p:cNvSpPr/>
          <p:nvPr/>
        </p:nvSpPr>
        <p:spPr>
          <a:xfrm>
            <a:off x="5435600" y="1524000"/>
            <a:ext cx="7188200" cy="383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927" y="0"/>
                </a:moveTo>
                <a:cubicBezTo>
                  <a:pt x="6389" y="0"/>
                  <a:pt x="5953" y="817"/>
                  <a:pt x="5953" y="1824"/>
                </a:cubicBezTo>
                <a:lnTo>
                  <a:pt x="5953" y="2968"/>
                </a:lnTo>
                <a:cubicBezTo>
                  <a:pt x="5953" y="3975"/>
                  <a:pt x="6389" y="4792"/>
                  <a:pt x="6927" y="4792"/>
                </a:cubicBezTo>
                <a:lnTo>
                  <a:pt x="11438" y="4792"/>
                </a:lnTo>
                <a:lnTo>
                  <a:pt x="0" y="21600"/>
                </a:lnTo>
                <a:lnTo>
                  <a:pt x="12720" y="4792"/>
                </a:lnTo>
                <a:lnTo>
                  <a:pt x="20627" y="4792"/>
                </a:lnTo>
                <a:cubicBezTo>
                  <a:pt x="21164" y="4792"/>
                  <a:pt x="21600" y="3975"/>
                  <a:pt x="21600" y="2968"/>
                </a:cubicBezTo>
                <a:lnTo>
                  <a:pt x="21600" y="1824"/>
                </a:lnTo>
                <a:cubicBezTo>
                  <a:pt x="21600" y="817"/>
                  <a:pt x="21164" y="0"/>
                  <a:pt x="20627" y="0"/>
                </a:cubicBezTo>
                <a:lnTo>
                  <a:pt x="692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Warmira uya-sha-lla tiauni.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24000" y="1545935"/>
            <a:ext cx="16357600" cy="7435275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I am just talking with my husband a little bit. kwintana"/>
          <p:cNvSpPr/>
          <p:nvPr/>
        </p:nvSpPr>
        <p:spPr>
          <a:xfrm>
            <a:off x="2120900" y="533400"/>
            <a:ext cx="6286500" cy="4889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13" y="0"/>
                </a:moveTo>
                <a:cubicBezTo>
                  <a:pt x="498" y="0"/>
                  <a:pt x="0" y="641"/>
                  <a:pt x="0" y="1431"/>
                </a:cubicBezTo>
                <a:lnTo>
                  <a:pt x="0" y="5246"/>
                </a:lnTo>
                <a:cubicBezTo>
                  <a:pt x="0" y="6036"/>
                  <a:pt x="498" y="6676"/>
                  <a:pt x="1113" y="6676"/>
                </a:cubicBezTo>
                <a:lnTo>
                  <a:pt x="9359" y="6676"/>
                </a:lnTo>
                <a:lnTo>
                  <a:pt x="21600" y="21600"/>
                </a:lnTo>
                <a:lnTo>
                  <a:pt x="10594" y="6676"/>
                </a:lnTo>
                <a:lnTo>
                  <a:pt x="13680" y="6676"/>
                </a:lnTo>
                <a:cubicBezTo>
                  <a:pt x="14295" y="6676"/>
                  <a:pt x="14793" y="6036"/>
                  <a:pt x="14793" y="5246"/>
                </a:cubicBezTo>
                <a:lnTo>
                  <a:pt x="14793" y="1431"/>
                </a:lnTo>
                <a:cubicBezTo>
                  <a:pt x="14793" y="641"/>
                  <a:pt x="14295" y="0"/>
                  <a:pt x="13680" y="0"/>
                </a:cubicBezTo>
                <a:lnTo>
                  <a:pt x="111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just talking with my husband a little bit. kwintana  </a:t>
            </a:r>
          </a:p>
        </p:txBody>
      </p:sp>
      <p:sp>
        <p:nvSpPr>
          <p:cNvPr id="330" name="I am here listening to my wife."/>
          <p:cNvSpPr/>
          <p:nvPr/>
        </p:nvSpPr>
        <p:spPr>
          <a:xfrm>
            <a:off x="5727700" y="469900"/>
            <a:ext cx="6438900" cy="386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372" y="0"/>
                </a:moveTo>
                <a:cubicBezTo>
                  <a:pt x="7772" y="0"/>
                  <a:pt x="7285" y="811"/>
                  <a:pt x="7285" y="1812"/>
                </a:cubicBezTo>
                <a:lnTo>
                  <a:pt x="7285" y="4725"/>
                </a:lnTo>
                <a:cubicBezTo>
                  <a:pt x="7285" y="5726"/>
                  <a:pt x="7772" y="6537"/>
                  <a:pt x="8372" y="6537"/>
                </a:cubicBezTo>
                <a:lnTo>
                  <a:pt x="11189" y="6537"/>
                </a:lnTo>
                <a:lnTo>
                  <a:pt x="0" y="21600"/>
                </a:lnTo>
                <a:lnTo>
                  <a:pt x="12597" y="6537"/>
                </a:lnTo>
                <a:lnTo>
                  <a:pt x="20514" y="6537"/>
                </a:lnTo>
                <a:cubicBezTo>
                  <a:pt x="21114" y="6537"/>
                  <a:pt x="21600" y="5726"/>
                  <a:pt x="21600" y="4725"/>
                </a:cubicBezTo>
                <a:lnTo>
                  <a:pt x="21600" y="1812"/>
                </a:lnTo>
                <a:cubicBezTo>
                  <a:pt x="21600" y="811"/>
                  <a:pt x="21114" y="0"/>
                  <a:pt x="20514" y="0"/>
                </a:cubicBezTo>
                <a:lnTo>
                  <a:pt x="837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here listening to my wife.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33" name="Ñuka kariwa mana ansa kwintauni."/>
          <p:cNvSpPr/>
          <p:nvPr/>
        </p:nvSpPr>
        <p:spPr>
          <a:xfrm>
            <a:off x="2362200" y="406400"/>
            <a:ext cx="6172200" cy="4965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33" y="0"/>
                </a:moveTo>
                <a:cubicBezTo>
                  <a:pt x="507" y="0"/>
                  <a:pt x="0" y="631"/>
                  <a:pt x="0" y="1409"/>
                </a:cubicBezTo>
                <a:lnTo>
                  <a:pt x="0" y="2955"/>
                </a:lnTo>
                <a:cubicBezTo>
                  <a:pt x="0" y="3734"/>
                  <a:pt x="507" y="4364"/>
                  <a:pt x="1133" y="4364"/>
                </a:cubicBezTo>
                <a:lnTo>
                  <a:pt x="7574" y="4364"/>
                </a:lnTo>
                <a:lnTo>
                  <a:pt x="21600" y="21600"/>
                </a:lnTo>
                <a:lnTo>
                  <a:pt x="8811" y="4364"/>
                </a:lnTo>
                <a:lnTo>
                  <a:pt x="11889" y="4364"/>
                </a:lnTo>
                <a:cubicBezTo>
                  <a:pt x="12515" y="4364"/>
                  <a:pt x="13022" y="3733"/>
                  <a:pt x="13022" y="2955"/>
                </a:cubicBezTo>
                <a:lnTo>
                  <a:pt x="13022" y="1409"/>
                </a:lnTo>
                <a:cubicBezTo>
                  <a:pt x="13022" y="631"/>
                  <a:pt x="12515" y="0"/>
                  <a:pt x="11889" y="0"/>
                </a:cubicBezTo>
                <a:lnTo>
                  <a:pt x="113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mana ansa kwintauni.  </a:t>
            </a:r>
          </a:p>
        </p:txBody>
      </p:sp>
      <p:sp>
        <p:nvSpPr>
          <p:cNvPr id="334" name="Yangami nin."/>
          <p:cNvSpPr/>
          <p:nvPr/>
        </p:nvSpPr>
        <p:spPr>
          <a:xfrm>
            <a:off x="5880100" y="12700"/>
            <a:ext cx="4673600" cy="4432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55" y="0"/>
                </a:moveTo>
                <a:cubicBezTo>
                  <a:pt x="8829" y="0"/>
                  <a:pt x="8159" y="707"/>
                  <a:pt x="8159" y="1578"/>
                </a:cubicBezTo>
                <a:lnTo>
                  <a:pt x="8159" y="2011"/>
                </a:lnTo>
                <a:cubicBezTo>
                  <a:pt x="8159" y="2883"/>
                  <a:pt x="8829" y="3590"/>
                  <a:pt x="9655" y="3590"/>
                </a:cubicBezTo>
                <a:lnTo>
                  <a:pt x="12797" y="3590"/>
                </a:lnTo>
                <a:lnTo>
                  <a:pt x="0" y="21600"/>
                </a:lnTo>
                <a:lnTo>
                  <a:pt x="14296" y="3590"/>
                </a:lnTo>
                <a:lnTo>
                  <a:pt x="20103" y="3590"/>
                </a:lnTo>
                <a:cubicBezTo>
                  <a:pt x="20930" y="3590"/>
                  <a:pt x="21600" y="2883"/>
                  <a:pt x="21600" y="2011"/>
                </a:cubicBezTo>
                <a:lnTo>
                  <a:pt x="21600" y="1578"/>
                </a:lnTo>
                <a:cubicBezTo>
                  <a:pt x="21600" y="707"/>
                  <a:pt x="20930" y="0"/>
                  <a:pt x="20103" y="0"/>
                </a:cubicBezTo>
                <a:lnTo>
                  <a:pt x="96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Paita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Paita.   </a:t>
            </a:r>
          </a:p>
        </p:txBody>
      </p:sp>
      <p:sp>
        <p:nvSpPr>
          <p:cNvPr id="154" name="Maikan warmira apingui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Maikan warmira apingui?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37" name="I don’t talk to my husband at all."/>
          <p:cNvSpPr/>
          <p:nvPr/>
        </p:nvSpPr>
        <p:spPr>
          <a:xfrm>
            <a:off x="2857500" y="190500"/>
            <a:ext cx="5575300" cy="523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55" y="0"/>
                </a:moveTo>
                <a:cubicBezTo>
                  <a:pt x="562" y="0"/>
                  <a:pt x="0" y="599"/>
                  <a:pt x="0" y="1337"/>
                </a:cubicBezTo>
                <a:lnTo>
                  <a:pt x="0" y="2805"/>
                </a:lnTo>
                <a:cubicBezTo>
                  <a:pt x="0" y="3543"/>
                  <a:pt x="562" y="4142"/>
                  <a:pt x="1255" y="4142"/>
                </a:cubicBezTo>
                <a:lnTo>
                  <a:pt x="8098" y="4142"/>
                </a:lnTo>
                <a:lnTo>
                  <a:pt x="21600" y="21600"/>
                </a:lnTo>
                <a:lnTo>
                  <a:pt x="9349" y="4142"/>
                </a:lnTo>
                <a:lnTo>
                  <a:pt x="13162" y="4142"/>
                </a:lnTo>
                <a:cubicBezTo>
                  <a:pt x="13855" y="4142"/>
                  <a:pt x="14416" y="3543"/>
                  <a:pt x="14416" y="2805"/>
                </a:cubicBezTo>
                <a:lnTo>
                  <a:pt x="14416" y="1337"/>
                </a:lnTo>
                <a:cubicBezTo>
                  <a:pt x="14416" y="599"/>
                  <a:pt x="13855" y="0"/>
                  <a:pt x="13162" y="0"/>
                </a:cubicBezTo>
                <a:lnTo>
                  <a:pt x="12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don’t talk to my husband at all.  </a:t>
            </a:r>
          </a:p>
        </p:txBody>
      </p:sp>
      <p:sp>
        <p:nvSpPr>
          <p:cNvPr id="338" name="She is just kidding."/>
          <p:cNvSpPr/>
          <p:nvPr/>
        </p:nvSpPr>
        <p:spPr>
          <a:xfrm>
            <a:off x="5930900" y="368300"/>
            <a:ext cx="5435600" cy="406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403" y="0"/>
                </a:moveTo>
                <a:cubicBezTo>
                  <a:pt x="7692" y="0"/>
                  <a:pt x="7116" y="771"/>
                  <a:pt x="7116" y="1721"/>
                </a:cubicBezTo>
                <a:lnTo>
                  <a:pt x="7116" y="2194"/>
                </a:lnTo>
                <a:cubicBezTo>
                  <a:pt x="7116" y="3144"/>
                  <a:pt x="7692" y="3915"/>
                  <a:pt x="8403" y="3915"/>
                </a:cubicBezTo>
                <a:lnTo>
                  <a:pt x="12241" y="3915"/>
                </a:lnTo>
                <a:lnTo>
                  <a:pt x="0" y="21600"/>
                </a:lnTo>
                <a:lnTo>
                  <a:pt x="13653" y="3915"/>
                </a:lnTo>
                <a:lnTo>
                  <a:pt x="20313" y="3915"/>
                </a:lnTo>
                <a:cubicBezTo>
                  <a:pt x="21024" y="3915"/>
                  <a:pt x="21600" y="3144"/>
                  <a:pt x="21600" y="2194"/>
                </a:cubicBezTo>
                <a:lnTo>
                  <a:pt x="21600" y="1721"/>
                </a:lnTo>
                <a:cubicBezTo>
                  <a:pt x="21600" y="771"/>
                  <a:pt x="21024" y="0"/>
                  <a:pt x="20313" y="0"/>
                </a:cubicBezTo>
                <a:lnTo>
                  <a:pt x="840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is just kidding.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Ñuka randi turi kwinta kwitawni paiwa karan chishi."/>
          <p:cNvSpPr/>
          <p:nvPr/>
        </p:nvSpPr>
        <p:spPr>
          <a:xfrm>
            <a:off x="-101600" y="279400"/>
            <a:ext cx="5511800" cy="283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104" y="5022"/>
                </a:lnTo>
                <a:cubicBezTo>
                  <a:pt x="4090" y="5169"/>
                  <a:pt x="4081" y="5318"/>
                  <a:pt x="4081" y="5473"/>
                </a:cubicBezTo>
                <a:lnTo>
                  <a:pt x="4081" y="19130"/>
                </a:lnTo>
                <a:cubicBezTo>
                  <a:pt x="4081" y="20494"/>
                  <a:pt x="4649" y="21600"/>
                  <a:pt x="5350" y="21600"/>
                </a:cubicBezTo>
                <a:lnTo>
                  <a:pt x="20331" y="21600"/>
                </a:lnTo>
                <a:cubicBezTo>
                  <a:pt x="21032" y="21600"/>
                  <a:pt x="21600" y="20494"/>
                  <a:pt x="21600" y="19130"/>
                </a:cubicBezTo>
                <a:lnTo>
                  <a:pt x="21600" y="5473"/>
                </a:lnTo>
                <a:cubicBezTo>
                  <a:pt x="21600" y="4109"/>
                  <a:pt x="21032" y="3003"/>
                  <a:pt x="20331" y="3003"/>
                </a:cubicBezTo>
                <a:lnTo>
                  <a:pt x="5350" y="3003"/>
                </a:lnTo>
                <a:cubicBezTo>
                  <a:pt x="5108" y="3003"/>
                  <a:pt x="4884" y="3142"/>
                  <a:pt x="4691" y="337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randi turi kwinta kwitawni paiwa karan chishi.    </a:t>
            </a:r>
          </a:p>
        </p:txBody>
      </p:sp>
      <p:sp>
        <p:nvSpPr>
          <p:cNvPr id="342" name="Yangami nin."/>
          <p:cNvSpPr/>
          <p:nvPr/>
        </p:nvSpPr>
        <p:spPr>
          <a:xfrm>
            <a:off x="5880100" y="12700"/>
            <a:ext cx="4673600" cy="4432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55" y="0"/>
                </a:moveTo>
                <a:cubicBezTo>
                  <a:pt x="8829" y="0"/>
                  <a:pt x="8159" y="707"/>
                  <a:pt x="8159" y="1578"/>
                </a:cubicBezTo>
                <a:lnTo>
                  <a:pt x="8159" y="2011"/>
                </a:lnTo>
                <a:cubicBezTo>
                  <a:pt x="8159" y="2883"/>
                  <a:pt x="8829" y="3590"/>
                  <a:pt x="9655" y="3590"/>
                </a:cubicBezTo>
                <a:lnTo>
                  <a:pt x="12797" y="3590"/>
                </a:lnTo>
                <a:lnTo>
                  <a:pt x="0" y="21600"/>
                </a:lnTo>
                <a:lnTo>
                  <a:pt x="14296" y="3590"/>
                </a:lnTo>
                <a:lnTo>
                  <a:pt x="20103" y="3590"/>
                </a:lnTo>
                <a:cubicBezTo>
                  <a:pt x="20930" y="3590"/>
                  <a:pt x="21600" y="2883"/>
                  <a:pt x="21600" y="2011"/>
                </a:cubicBezTo>
                <a:lnTo>
                  <a:pt x="21600" y="1578"/>
                </a:lnTo>
                <a:cubicBezTo>
                  <a:pt x="21600" y="707"/>
                  <a:pt x="20930" y="0"/>
                  <a:pt x="20103" y="0"/>
                </a:cubicBezTo>
                <a:lnTo>
                  <a:pt x="96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Well I, on the other hand, talk with him like a brother every afternoon.…"/>
          <p:cNvSpPr/>
          <p:nvPr/>
        </p:nvSpPr>
        <p:spPr>
          <a:xfrm>
            <a:off x="-101600" y="279400"/>
            <a:ext cx="5130800" cy="2463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444" y="5508"/>
                </a:lnTo>
                <a:cubicBezTo>
                  <a:pt x="4410" y="5758"/>
                  <a:pt x="4384" y="6017"/>
                  <a:pt x="4384" y="6291"/>
                </a:cubicBezTo>
                <a:lnTo>
                  <a:pt x="4384" y="18761"/>
                </a:lnTo>
                <a:cubicBezTo>
                  <a:pt x="4384" y="20329"/>
                  <a:pt x="4995" y="21600"/>
                  <a:pt x="5748" y="21600"/>
                </a:cubicBezTo>
                <a:lnTo>
                  <a:pt x="20237" y="21600"/>
                </a:lnTo>
                <a:cubicBezTo>
                  <a:pt x="20990" y="21600"/>
                  <a:pt x="21600" y="20329"/>
                  <a:pt x="21600" y="18761"/>
                </a:cubicBezTo>
                <a:lnTo>
                  <a:pt x="21600" y="6291"/>
                </a:lnTo>
                <a:cubicBezTo>
                  <a:pt x="21600" y="4723"/>
                  <a:pt x="20990" y="3452"/>
                  <a:pt x="20237" y="3452"/>
                </a:cubicBezTo>
                <a:lnTo>
                  <a:pt x="5748" y="3452"/>
                </a:lnTo>
                <a:cubicBezTo>
                  <a:pt x="5548" y="3452"/>
                  <a:pt x="5359" y="3545"/>
                  <a:pt x="5188" y="3706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Well I, on the other hand, talk with him like a brother every afternoon.</a:t>
            </a:r>
          </a:p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karan</a:t>
            </a:r>
          </a:p>
        </p:txBody>
      </p:sp>
      <p:sp>
        <p:nvSpPr>
          <p:cNvPr id="346" name="She is just saying that!"/>
          <p:cNvSpPr/>
          <p:nvPr/>
        </p:nvSpPr>
        <p:spPr>
          <a:xfrm>
            <a:off x="5880100" y="12700"/>
            <a:ext cx="4673600" cy="4432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55" y="0"/>
                </a:moveTo>
                <a:cubicBezTo>
                  <a:pt x="8829" y="0"/>
                  <a:pt x="8159" y="707"/>
                  <a:pt x="8159" y="1578"/>
                </a:cubicBezTo>
                <a:lnTo>
                  <a:pt x="8159" y="3621"/>
                </a:lnTo>
                <a:cubicBezTo>
                  <a:pt x="8159" y="4492"/>
                  <a:pt x="8829" y="5199"/>
                  <a:pt x="9655" y="5199"/>
                </a:cubicBezTo>
                <a:lnTo>
                  <a:pt x="12102" y="5199"/>
                </a:lnTo>
                <a:lnTo>
                  <a:pt x="0" y="21600"/>
                </a:lnTo>
                <a:lnTo>
                  <a:pt x="13625" y="5199"/>
                </a:lnTo>
                <a:lnTo>
                  <a:pt x="20103" y="5199"/>
                </a:lnTo>
                <a:cubicBezTo>
                  <a:pt x="20930" y="5199"/>
                  <a:pt x="21600" y="4492"/>
                  <a:pt x="21600" y="3621"/>
                </a:cubicBezTo>
                <a:lnTo>
                  <a:pt x="21600" y="1578"/>
                </a:lnTo>
                <a:cubicBezTo>
                  <a:pt x="21600" y="707"/>
                  <a:pt x="20930" y="0"/>
                  <a:pt x="20103" y="0"/>
                </a:cubicBezTo>
                <a:lnTo>
                  <a:pt x="96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is just saying that!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49" name="Ñuka randi paywa pani kwinta kwitarini karan chishi kuti!"/>
          <p:cNvSpPr/>
          <p:nvPr/>
        </p:nvSpPr>
        <p:spPr>
          <a:xfrm>
            <a:off x="-101600" y="279400"/>
            <a:ext cx="5511800" cy="283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104" y="5022"/>
                </a:lnTo>
                <a:cubicBezTo>
                  <a:pt x="4090" y="5169"/>
                  <a:pt x="4081" y="5318"/>
                  <a:pt x="4081" y="5473"/>
                </a:cubicBezTo>
                <a:lnTo>
                  <a:pt x="4081" y="19130"/>
                </a:lnTo>
                <a:cubicBezTo>
                  <a:pt x="4081" y="20494"/>
                  <a:pt x="4649" y="21600"/>
                  <a:pt x="5350" y="21600"/>
                </a:cubicBezTo>
                <a:lnTo>
                  <a:pt x="20331" y="21600"/>
                </a:lnTo>
                <a:cubicBezTo>
                  <a:pt x="21032" y="21600"/>
                  <a:pt x="21600" y="20494"/>
                  <a:pt x="21600" y="19130"/>
                </a:cubicBezTo>
                <a:lnTo>
                  <a:pt x="21600" y="5473"/>
                </a:lnTo>
                <a:cubicBezTo>
                  <a:pt x="21600" y="4109"/>
                  <a:pt x="21032" y="3003"/>
                  <a:pt x="20331" y="3003"/>
                </a:cubicBezTo>
                <a:lnTo>
                  <a:pt x="5350" y="3003"/>
                </a:lnTo>
                <a:cubicBezTo>
                  <a:pt x="5108" y="3003"/>
                  <a:pt x="4884" y="3142"/>
                  <a:pt x="4691" y="337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randi paywa pani kwinta kwitarini karan chishi kuti!    </a:t>
            </a:r>
          </a:p>
        </p:txBody>
      </p:sp>
      <p:sp>
        <p:nvSpPr>
          <p:cNvPr id="350" name="Yangami nin."/>
          <p:cNvSpPr/>
          <p:nvPr/>
        </p:nvSpPr>
        <p:spPr>
          <a:xfrm>
            <a:off x="5880100" y="12700"/>
            <a:ext cx="4673600" cy="4432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55" y="0"/>
                </a:moveTo>
                <a:cubicBezTo>
                  <a:pt x="8829" y="0"/>
                  <a:pt x="8159" y="707"/>
                  <a:pt x="8159" y="1578"/>
                </a:cubicBezTo>
                <a:lnTo>
                  <a:pt x="8159" y="2011"/>
                </a:lnTo>
                <a:cubicBezTo>
                  <a:pt x="8159" y="2883"/>
                  <a:pt x="8829" y="3590"/>
                  <a:pt x="9655" y="3590"/>
                </a:cubicBezTo>
                <a:lnTo>
                  <a:pt x="12797" y="3590"/>
                </a:lnTo>
                <a:lnTo>
                  <a:pt x="0" y="21600"/>
                </a:lnTo>
                <a:lnTo>
                  <a:pt x="14296" y="3590"/>
                </a:lnTo>
                <a:lnTo>
                  <a:pt x="20103" y="3590"/>
                </a:lnTo>
                <a:cubicBezTo>
                  <a:pt x="20930" y="3590"/>
                  <a:pt x="21600" y="2883"/>
                  <a:pt x="21600" y="2011"/>
                </a:cubicBezTo>
                <a:lnTo>
                  <a:pt x="21600" y="1578"/>
                </a:lnTo>
                <a:cubicBezTo>
                  <a:pt x="21600" y="707"/>
                  <a:pt x="20930" y="0"/>
                  <a:pt x="20103" y="0"/>
                </a:cubicBezTo>
                <a:lnTo>
                  <a:pt x="965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3" name="Chi warmi ñaupa ñuka warmi tukuna aka."/>
          <p:cNvSpPr/>
          <p:nvPr/>
        </p:nvSpPr>
        <p:spPr>
          <a:xfrm>
            <a:off x="5638800" y="127000"/>
            <a:ext cx="4178300" cy="4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40" y="0"/>
                </a:moveTo>
                <a:cubicBezTo>
                  <a:pt x="7315" y="0"/>
                  <a:pt x="6565" y="752"/>
                  <a:pt x="6565" y="1679"/>
                </a:cubicBezTo>
                <a:lnTo>
                  <a:pt x="6565" y="7804"/>
                </a:lnTo>
                <a:cubicBezTo>
                  <a:pt x="6565" y="8731"/>
                  <a:pt x="7315" y="9483"/>
                  <a:pt x="8240" y="9483"/>
                </a:cubicBezTo>
                <a:lnTo>
                  <a:pt x="9296" y="9483"/>
                </a:lnTo>
                <a:lnTo>
                  <a:pt x="0" y="21600"/>
                </a:lnTo>
                <a:lnTo>
                  <a:pt x="11009" y="9483"/>
                </a:lnTo>
                <a:lnTo>
                  <a:pt x="19926" y="9483"/>
                </a:lnTo>
                <a:cubicBezTo>
                  <a:pt x="20850" y="9483"/>
                  <a:pt x="21600" y="8731"/>
                  <a:pt x="21600" y="7804"/>
                </a:cubicBezTo>
                <a:lnTo>
                  <a:pt x="21600" y="1679"/>
                </a:lnTo>
                <a:cubicBezTo>
                  <a:pt x="21600" y="752"/>
                  <a:pt x="20850" y="0"/>
                  <a:pt x="19926" y="0"/>
                </a:cubicBezTo>
                <a:lnTo>
                  <a:pt x="824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warmi ñaupa ñuka warmi tukuna aka.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6" name="That woman used to be my fiance."/>
          <p:cNvSpPr/>
          <p:nvPr/>
        </p:nvSpPr>
        <p:spPr>
          <a:xfrm>
            <a:off x="5638800" y="127000"/>
            <a:ext cx="4178300" cy="4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40" y="0"/>
                </a:moveTo>
                <a:cubicBezTo>
                  <a:pt x="7315" y="0"/>
                  <a:pt x="6565" y="752"/>
                  <a:pt x="6565" y="1679"/>
                </a:cubicBezTo>
                <a:lnTo>
                  <a:pt x="6565" y="7804"/>
                </a:lnTo>
                <a:cubicBezTo>
                  <a:pt x="6565" y="8731"/>
                  <a:pt x="7315" y="9483"/>
                  <a:pt x="8240" y="9483"/>
                </a:cubicBezTo>
                <a:lnTo>
                  <a:pt x="9296" y="9483"/>
                </a:lnTo>
                <a:lnTo>
                  <a:pt x="0" y="21600"/>
                </a:lnTo>
                <a:lnTo>
                  <a:pt x="11009" y="9483"/>
                </a:lnTo>
                <a:lnTo>
                  <a:pt x="19926" y="9483"/>
                </a:lnTo>
                <a:cubicBezTo>
                  <a:pt x="20850" y="9483"/>
                  <a:pt x="21600" y="8731"/>
                  <a:pt x="21600" y="7804"/>
                </a:cubicBezTo>
                <a:lnTo>
                  <a:pt x="21600" y="1679"/>
                </a:lnTo>
                <a:cubicBezTo>
                  <a:pt x="21600" y="752"/>
                  <a:pt x="20850" y="0"/>
                  <a:pt x="19926" y="0"/>
                </a:cubicBezTo>
                <a:lnTo>
                  <a:pt x="824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That woman used to be my fiance.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9" name="That love is finished now."/>
          <p:cNvSpPr/>
          <p:nvPr/>
        </p:nvSpPr>
        <p:spPr>
          <a:xfrm>
            <a:off x="5638800" y="127000"/>
            <a:ext cx="4178300" cy="4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40" y="0"/>
                </a:moveTo>
                <a:cubicBezTo>
                  <a:pt x="7315" y="0"/>
                  <a:pt x="6565" y="752"/>
                  <a:pt x="6565" y="1679"/>
                </a:cubicBezTo>
                <a:lnTo>
                  <a:pt x="6565" y="3852"/>
                </a:lnTo>
                <a:cubicBezTo>
                  <a:pt x="6565" y="4780"/>
                  <a:pt x="7315" y="5532"/>
                  <a:pt x="8240" y="5532"/>
                </a:cubicBezTo>
                <a:lnTo>
                  <a:pt x="11214" y="5532"/>
                </a:lnTo>
                <a:lnTo>
                  <a:pt x="0" y="21600"/>
                </a:lnTo>
                <a:lnTo>
                  <a:pt x="12856" y="5532"/>
                </a:lnTo>
                <a:lnTo>
                  <a:pt x="19926" y="5532"/>
                </a:lnTo>
                <a:cubicBezTo>
                  <a:pt x="20850" y="5532"/>
                  <a:pt x="21600" y="4780"/>
                  <a:pt x="21600" y="3852"/>
                </a:cubicBezTo>
                <a:lnTo>
                  <a:pt x="21600" y="1679"/>
                </a:lnTo>
                <a:cubicBezTo>
                  <a:pt x="21600" y="752"/>
                  <a:pt x="20850" y="0"/>
                  <a:pt x="19926" y="0"/>
                </a:cubicBezTo>
                <a:lnTo>
                  <a:pt x="824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That love is finished now.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2" name="Chi llakina ña tukurika."/>
          <p:cNvSpPr/>
          <p:nvPr/>
        </p:nvSpPr>
        <p:spPr>
          <a:xfrm>
            <a:off x="1600200" y="431800"/>
            <a:ext cx="3784600" cy="384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8" y="0"/>
                </a:moveTo>
                <a:cubicBezTo>
                  <a:pt x="828" y="0"/>
                  <a:pt x="0" y="814"/>
                  <a:pt x="0" y="1818"/>
                </a:cubicBezTo>
                <a:lnTo>
                  <a:pt x="0" y="4170"/>
                </a:lnTo>
                <a:cubicBezTo>
                  <a:pt x="0" y="5174"/>
                  <a:pt x="828" y="5988"/>
                  <a:pt x="1848" y="5988"/>
                </a:cubicBezTo>
                <a:lnTo>
                  <a:pt x="9529" y="5988"/>
                </a:lnTo>
                <a:lnTo>
                  <a:pt x="21600" y="21600"/>
                </a:lnTo>
                <a:lnTo>
                  <a:pt x="11305" y="5988"/>
                </a:lnTo>
                <a:lnTo>
                  <a:pt x="14750" y="5988"/>
                </a:lnTo>
                <a:cubicBezTo>
                  <a:pt x="15771" y="5988"/>
                  <a:pt x="16599" y="5174"/>
                  <a:pt x="16599" y="4170"/>
                </a:cubicBezTo>
                <a:lnTo>
                  <a:pt x="16599" y="1818"/>
                </a:lnTo>
                <a:cubicBezTo>
                  <a:pt x="16599" y="814"/>
                  <a:pt x="15771" y="0"/>
                  <a:pt x="14750" y="0"/>
                </a:cubicBezTo>
                <a:lnTo>
                  <a:pt x="1848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llakina ña tukurika.   </a:t>
            </a:r>
          </a:p>
        </p:txBody>
      </p:sp>
      <p:sp>
        <p:nvSpPr>
          <p:cNvPr id="363" name="Ching!"/>
          <p:cNvSpPr/>
          <p:nvPr/>
        </p:nvSpPr>
        <p:spPr>
          <a:xfrm>
            <a:off x="5727700" y="241300"/>
            <a:ext cx="2921000" cy="515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395" y="0"/>
                </a:moveTo>
                <a:cubicBezTo>
                  <a:pt x="1072" y="0"/>
                  <a:pt x="0" y="607"/>
                  <a:pt x="0" y="1357"/>
                </a:cubicBezTo>
                <a:lnTo>
                  <a:pt x="0" y="2048"/>
                </a:lnTo>
                <a:cubicBezTo>
                  <a:pt x="0" y="2798"/>
                  <a:pt x="1072" y="3405"/>
                  <a:pt x="2395" y="3405"/>
                </a:cubicBezTo>
                <a:lnTo>
                  <a:pt x="6867" y="3405"/>
                </a:lnTo>
                <a:lnTo>
                  <a:pt x="21600" y="21600"/>
                </a:lnTo>
                <a:lnTo>
                  <a:pt x="8913" y="3405"/>
                </a:lnTo>
                <a:lnTo>
                  <a:pt x="10847" y="3405"/>
                </a:lnTo>
                <a:cubicBezTo>
                  <a:pt x="12170" y="3405"/>
                  <a:pt x="13242" y="2798"/>
                  <a:pt x="13242" y="2048"/>
                </a:cubicBezTo>
                <a:lnTo>
                  <a:pt x="13242" y="1357"/>
                </a:lnTo>
                <a:cubicBezTo>
                  <a:pt x="13242" y="607"/>
                  <a:pt x="12170" y="0"/>
                  <a:pt x="10847" y="0"/>
                </a:cubicBezTo>
                <a:lnTo>
                  <a:pt x="239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6" name="Chi llakinara ña tukuchini."/>
          <p:cNvSpPr/>
          <p:nvPr/>
        </p:nvSpPr>
        <p:spPr>
          <a:xfrm>
            <a:off x="1600200" y="431800"/>
            <a:ext cx="3784600" cy="384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8" y="0"/>
                </a:moveTo>
                <a:cubicBezTo>
                  <a:pt x="828" y="0"/>
                  <a:pt x="0" y="814"/>
                  <a:pt x="0" y="1818"/>
                </a:cubicBezTo>
                <a:lnTo>
                  <a:pt x="0" y="4170"/>
                </a:lnTo>
                <a:cubicBezTo>
                  <a:pt x="0" y="5174"/>
                  <a:pt x="828" y="5988"/>
                  <a:pt x="1848" y="5988"/>
                </a:cubicBezTo>
                <a:lnTo>
                  <a:pt x="9529" y="5988"/>
                </a:lnTo>
                <a:lnTo>
                  <a:pt x="21600" y="21600"/>
                </a:lnTo>
                <a:lnTo>
                  <a:pt x="11305" y="5988"/>
                </a:lnTo>
                <a:lnTo>
                  <a:pt x="14750" y="5988"/>
                </a:lnTo>
                <a:cubicBezTo>
                  <a:pt x="15771" y="5988"/>
                  <a:pt x="16599" y="5174"/>
                  <a:pt x="16599" y="4170"/>
                </a:cubicBezTo>
                <a:lnTo>
                  <a:pt x="16599" y="1818"/>
                </a:lnTo>
                <a:cubicBezTo>
                  <a:pt x="16599" y="814"/>
                  <a:pt x="15771" y="0"/>
                  <a:pt x="14750" y="0"/>
                </a:cubicBezTo>
                <a:lnTo>
                  <a:pt x="1848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llakinara ña tukuchini.   </a:t>
            </a:r>
          </a:p>
        </p:txBody>
      </p:sp>
      <p:sp>
        <p:nvSpPr>
          <p:cNvPr id="367" name="Ching!"/>
          <p:cNvSpPr/>
          <p:nvPr/>
        </p:nvSpPr>
        <p:spPr>
          <a:xfrm>
            <a:off x="5727700" y="241300"/>
            <a:ext cx="2921000" cy="515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395" y="0"/>
                </a:moveTo>
                <a:cubicBezTo>
                  <a:pt x="1072" y="0"/>
                  <a:pt x="0" y="607"/>
                  <a:pt x="0" y="1357"/>
                </a:cubicBezTo>
                <a:lnTo>
                  <a:pt x="0" y="2048"/>
                </a:lnTo>
                <a:cubicBezTo>
                  <a:pt x="0" y="2798"/>
                  <a:pt x="1072" y="3405"/>
                  <a:pt x="2395" y="3405"/>
                </a:cubicBezTo>
                <a:lnTo>
                  <a:pt x="6867" y="3405"/>
                </a:lnTo>
                <a:lnTo>
                  <a:pt x="21600" y="21600"/>
                </a:lnTo>
                <a:lnTo>
                  <a:pt x="8913" y="3405"/>
                </a:lnTo>
                <a:lnTo>
                  <a:pt x="10847" y="3405"/>
                </a:lnTo>
                <a:cubicBezTo>
                  <a:pt x="12170" y="3405"/>
                  <a:pt x="13242" y="2798"/>
                  <a:pt x="13242" y="2048"/>
                </a:cubicBezTo>
                <a:lnTo>
                  <a:pt x="13242" y="1357"/>
                </a:lnTo>
                <a:cubicBezTo>
                  <a:pt x="13242" y="607"/>
                  <a:pt x="12170" y="0"/>
                  <a:pt x="10847" y="0"/>
                </a:cubicBezTo>
                <a:lnTo>
                  <a:pt x="239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0" name="Unai paita mana ansa iyarini."/>
          <p:cNvSpPr/>
          <p:nvPr/>
        </p:nvSpPr>
        <p:spPr>
          <a:xfrm>
            <a:off x="1600200" y="431800"/>
            <a:ext cx="3784600" cy="384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8" y="0"/>
                </a:moveTo>
                <a:cubicBezTo>
                  <a:pt x="828" y="0"/>
                  <a:pt x="0" y="814"/>
                  <a:pt x="0" y="1818"/>
                </a:cubicBezTo>
                <a:lnTo>
                  <a:pt x="0" y="4170"/>
                </a:lnTo>
                <a:cubicBezTo>
                  <a:pt x="0" y="5174"/>
                  <a:pt x="828" y="5988"/>
                  <a:pt x="1848" y="5988"/>
                </a:cubicBezTo>
                <a:lnTo>
                  <a:pt x="10560" y="5988"/>
                </a:lnTo>
                <a:lnTo>
                  <a:pt x="21600" y="21600"/>
                </a:lnTo>
                <a:lnTo>
                  <a:pt x="12284" y="5988"/>
                </a:lnTo>
                <a:lnTo>
                  <a:pt x="17142" y="5988"/>
                </a:lnTo>
                <a:cubicBezTo>
                  <a:pt x="18163" y="5988"/>
                  <a:pt x="18991" y="5174"/>
                  <a:pt x="18991" y="4170"/>
                </a:cubicBezTo>
                <a:lnTo>
                  <a:pt x="18991" y="1818"/>
                </a:lnTo>
                <a:cubicBezTo>
                  <a:pt x="18991" y="814"/>
                  <a:pt x="18163" y="0"/>
                  <a:pt x="17142" y="0"/>
                </a:cubicBezTo>
                <a:lnTo>
                  <a:pt x="1848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Unai paita mana ansa iyarini.   </a:t>
            </a:r>
          </a:p>
        </p:txBody>
      </p:sp>
      <p:sp>
        <p:nvSpPr>
          <p:cNvPr id="371" name="Kuna chi warmi wakaun"/>
          <p:cNvSpPr/>
          <p:nvPr/>
        </p:nvSpPr>
        <p:spPr>
          <a:xfrm>
            <a:off x="5727700" y="241300"/>
            <a:ext cx="3098800" cy="515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57" y="0"/>
                </a:moveTo>
                <a:cubicBezTo>
                  <a:pt x="1011" y="0"/>
                  <a:pt x="0" y="607"/>
                  <a:pt x="0" y="1357"/>
                </a:cubicBezTo>
                <a:lnTo>
                  <a:pt x="0" y="4070"/>
                </a:lnTo>
                <a:cubicBezTo>
                  <a:pt x="0" y="4819"/>
                  <a:pt x="1011" y="5427"/>
                  <a:pt x="2257" y="5427"/>
                </a:cubicBezTo>
                <a:lnTo>
                  <a:pt x="11240" y="5427"/>
                </a:lnTo>
                <a:lnTo>
                  <a:pt x="20361" y="21600"/>
                </a:lnTo>
                <a:lnTo>
                  <a:pt x="13088" y="5427"/>
                </a:lnTo>
                <a:lnTo>
                  <a:pt x="19343" y="5427"/>
                </a:lnTo>
                <a:cubicBezTo>
                  <a:pt x="20589" y="5427"/>
                  <a:pt x="21600" y="4819"/>
                  <a:pt x="21600" y="4070"/>
                </a:cubicBezTo>
                <a:lnTo>
                  <a:pt x="21600" y="1357"/>
                </a:lnTo>
                <a:cubicBezTo>
                  <a:pt x="21600" y="607"/>
                  <a:pt x="20589" y="0"/>
                  <a:pt x="19343" y="0"/>
                </a:cubicBezTo>
                <a:lnTo>
                  <a:pt x="22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Kuna chi warmi wakaun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Me."/>
          <p:cNvSpPr/>
          <p:nvPr/>
        </p:nvSpPr>
        <p:spPr>
          <a:xfrm>
            <a:off x="7023100" y="1511300"/>
            <a:ext cx="2374900" cy="267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45" y="0"/>
                </a:moveTo>
                <a:cubicBezTo>
                  <a:pt x="1319" y="0"/>
                  <a:pt x="0" y="1169"/>
                  <a:pt x="0" y="2610"/>
                </a:cubicBezTo>
                <a:lnTo>
                  <a:pt x="0" y="3634"/>
                </a:lnTo>
                <a:cubicBezTo>
                  <a:pt x="0" y="5076"/>
                  <a:pt x="1319" y="6245"/>
                  <a:pt x="2945" y="6245"/>
                </a:cubicBezTo>
                <a:lnTo>
                  <a:pt x="11172" y="6245"/>
                </a:lnTo>
                <a:lnTo>
                  <a:pt x="17211" y="21600"/>
                </a:lnTo>
                <a:lnTo>
                  <a:pt x="12576" y="6245"/>
                </a:lnTo>
                <a:lnTo>
                  <a:pt x="18655" y="6245"/>
                </a:lnTo>
                <a:cubicBezTo>
                  <a:pt x="20281" y="6245"/>
                  <a:pt x="21600" y="5076"/>
                  <a:pt x="21600" y="3634"/>
                </a:cubicBezTo>
                <a:lnTo>
                  <a:pt x="21600" y="2610"/>
                </a:lnTo>
                <a:cubicBezTo>
                  <a:pt x="21600" y="1169"/>
                  <a:pt x="20281" y="0"/>
                  <a:pt x="18655" y="0"/>
                </a:cubicBezTo>
                <a:lnTo>
                  <a:pt x="294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Me.   </a:t>
            </a:r>
          </a:p>
        </p:txBody>
      </p:sp>
      <p:sp>
        <p:nvSpPr>
          <p:cNvPr id="158" name="Which one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Which one?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1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4" name="I haven’t even thought of her for a long time."/>
          <p:cNvSpPr/>
          <p:nvPr/>
        </p:nvSpPr>
        <p:spPr>
          <a:xfrm>
            <a:off x="965200" y="431800"/>
            <a:ext cx="3937000" cy="384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77" y="0"/>
                </a:moveTo>
                <a:cubicBezTo>
                  <a:pt x="795" y="0"/>
                  <a:pt x="0" y="814"/>
                  <a:pt x="0" y="1818"/>
                </a:cubicBezTo>
                <a:lnTo>
                  <a:pt x="0" y="4170"/>
                </a:lnTo>
                <a:cubicBezTo>
                  <a:pt x="0" y="5174"/>
                  <a:pt x="795" y="5988"/>
                  <a:pt x="1777" y="5988"/>
                </a:cubicBezTo>
                <a:lnTo>
                  <a:pt x="11590" y="5988"/>
                </a:lnTo>
                <a:lnTo>
                  <a:pt x="20764" y="21600"/>
                </a:lnTo>
                <a:lnTo>
                  <a:pt x="13180" y="5988"/>
                </a:lnTo>
                <a:lnTo>
                  <a:pt x="19823" y="5988"/>
                </a:lnTo>
                <a:cubicBezTo>
                  <a:pt x="20805" y="5988"/>
                  <a:pt x="21600" y="5174"/>
                  <a:pt x="21600" y="4170"/>
                </a:cubicBezTo>
                <a:lnTo>
                  <a:pt x="21600" y="1818"/>
                </a:lnTo>
                <a:cubicBezTo>
                  <a:pt x="21600" y="814"/>
                  <a:pt x="20805" y="0"/>
                  <a:pt x="19823" y="0"/>
                </a:cubicBezTo>
                <a:lnTo>
                  <a:pt x="177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haven’t even thought of her for a long time.   </a:t>
            </a:r>
          </a:p>
        </p:txBody>
      </p:sp>
      <p:sp>
        <p:nvSpPr>
          <p:cNvPr id="375" name="Now that woman is crying."/>
          <p:cNvSpPr/>
          <p:nvPr/>
        </p:nvSpPr>
        <p:spPr>
          <a:xfrm>
            <a:off x="5727700" y="241300"/>
            <a:ext cx="3098800" cy="515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57" y="0"/>
                </a:moveTo>
                <a:cubicBezTo>
                  <a:pt x="1011" y="0"/>
                  <a:pt x="0" y="607"/>
                  <a:pt x="0" y="1357"/>
                </a:cubicBezTo>
                <a:lnTo>
                  <a:pt x="0" y="4070"/>
                </a:lnTo>
                <a:cubicBezTo>
                  <a:pt x="0" y="4819"/>
                  <a:pt x="1011" y="5427"/>
                  <a:pt x="2257" y="5427"/>
                </a:cubicBezTo>
                <a:lnTo>
                  <a:pt x="11240" y="5427"/>
                </a:lnTo>
                <a:lnTo>
                  <a:pt x="20361" y="21600"/>
                </a:lnTo>
                <a:lnTo>
                  <a:pt x="13088" y="5427"/>
                </a:lnTo>
                <a:lnTo>
                  <a:pt x="19343" y="5427"/>
                </a:lnTo>
                <a:cubicBezTo>
                  <a:pt x="20589" y="5427"/>
                  <a:pt x="21600" y="4819"/>
                  <a:pt x="21600" y="4070"/>
                </a:cubicBezTo>
                <a:lnTo>
                  <a:pt x="21600" y="1357"/>
                </a:lnTo>
                <a:cubicBezTo>
                  <a:pt x="21600" y="607"/>
                  <a:pt x="20589" y="0"/>
                  <a:pt x="19343" y="0"/>
                </a:cubicBezTo>
                <a:lnTo>
                  <a:pt x="22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Now that woman is crying.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3700" y="1228435"/>
            <a:ext cx="14757400" cy="6707911"/>
          </a:xfrm>
          <a:prstGeom prst="rect">
            <a:avLst/>
          </a:prstGeom>
          <a:ln w="12700">
            <a:miter lim="400000"/>
          </a:ln>
        </p:spPr>
      </p:pic>
      <p:sp>
        <p:nvSpPr>
          <p:cNvPr id="378" name="Kai kari ñukakmi.  Mana kambak-chu."/>
          <p:cNvSpPr/>
          <p:nvPr/>
        </p:nvSpPr>
        <p:spPr>
          <a:xfrm>
            <a:off x="1435100" y="596900"/>
            <a:ext cx="7675166" cy="4787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11" y="0"/>
                </a:moveTo>
                <a:cubicBezTo>
                  <a:pt x="408" y="0"/>
                  <a:pt x="0" y="654"/>
                  <a:pt x="0" y="1461"/>
                </a:cubicBezTo>
                <a:lnTo>
                  <a:pt x="0" y="2893"/>
                </a:lnTo>
                <a:cubicBezTo>
                  <a:pt x="0" y="3700"/>
                  <a:pt x="408" y="4354"/>
                  <a:pt x="911" y="4354"/>
                </a:cubicBezTo>
                <a:lnTo>
                  <a:pt x="6247" y="4354"/>
                </a:lnTo>
                <a:lnTo>
                  <a:pt x="21600" y="21600"/>
                </a:lnTo>
                <a:lnTo>
                  <a:pt x="7460" y="4354"/>
                </a:lnTo>
                <a:lnTo>
                  <a:pt x="9108" y="4354"/>
                </a:lnTo>
                <a:cubicBezTo>
                  <a:pt x="9612" y="4354"/>
                  <a:pt x="10020" y="3700"/>
                  <a:pt x="10020" y="2893"/>
                </a:cubicBezTo>
                <a:lnTo>
                  <a:pt x="10020" y="1461"/>
                </a:lnTo>
                <a:cubicBezTo>
                  <a:pt x="10020" y="654"/>
                  <a:pt x="9612" y="0"/>
                  <a:pt x="9108" y="0"/>
                </a:cubicBezTo>
                <a:lnTo>
                  <a:pt x="911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Kai kari ñukakmi.  Mana kambak-chu. </a:t>
            </a:r>
          </a:p>
        </p:txBody>
      </p:sp>
      <p:sp>
        <p:nvSpPr>
          <p:cNvPr id="379" name="Pay ñukara kichusha nin."/>
          <p:cNvSpPr/>
          <p:nvPr/>
        </p:nvSpPr>
        <p:spPr>
          <a:xfrm>
            <a:off x="2331640" y="63500"/>
            <a:ext cx="6825060" cy="1143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8939" y="9172"/>
                </a:lnTo>
                <a:lnTo>
                  <a:pt x="8939" y="15480"/>
                </a:lnTo>
                <a:cubicBezTo>
                  <a:pt x="8939" y="18860"/>
                  <a:pt x="9398" y="21600"/>
                  <a:pt x="9964" y="21600"/>
                </a:cubicBezTo>
                <a:lnTo>
                  <a:pt x="20575" y="21600"/>
                </a:lnTo>
                <a:cubicBezTo>
                  <a:pt x="21141" y="21600"/>
                  <a:pt x="21600" y="18860"/>
                  <a:pt x="21600" y="15480"/>
                </a:cubicBezTo>
                <a:lnTo>
                  <a:pt x="21600" y="7560"/>
                </a:lnTo>
                <a:cubicBezTo>
                  <a:pt x="21600" y="4180"/>
                  <a:pt x="21141" y="1440"/>
                  <a:pt x="20575" y="1440"/>
                </a:cubicBezTo>
                <a:lnTo>
                  <a:pt x="9964" y="1440"/>
                </a:lnTo>
                <a:cubicBezTo>
                  <a:pt x="9591" y="1440"/>
                  <a:pt x="9268" y="2641"/>
                  <a:pt x="9089" y="4417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 ñukara kichusha nin.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095500" y="1049481"/>
            <a:ext cx="17221201" cy="7827819"/>
          </a:xfrm>
          <a:prstGeom prst="rect">
            <a:avLst/>
          </a:prstGeom>
          <a:ln w="12700">
            <a:miter lim="400000"/>
          </a:ln>
        </p:spPr>
      </p:pic>
      <p:sp>
        <p:nvSpPr>
          <p:cNvPr id="382" name="This man is mine.  Not yours!"/>
          <p:cNvSpPr/>
          <p:nvPr/>
        </p:nvSpPr>
        <p:spPr>
          <a:xfrm>
            <a:off x="1092200" y="685800"/>
            <a:ext cx="7518400" cy="521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30" y="0"/>
                </a:moveTo>
                <a:cubicBezTo>
                  <a:pt x="417" y="0"/>
                  <a:pt x="0" y="600"/>
                  <a:pt x="0" y="1340"/>
                </a:cubicBezTo>
                <a:lnTo>
                  <a:pt x="0" y="3337"/>
                </a:lnTo>
                <a:cubicBezTo>
                  <a:pt x="0" y="4077"/>
                  <a:pt x="417" y="4677"/>
                  <a:pt x="930" y="4677"/>
                </a:cubicBezTo>
                <a:lnTo>
                  <a:pt x="5875" y="4677"/>
                </a:lnTo>
                <a:lnTo>
                  <a:pt x="21600" y="21600"/>
                </a:lnTo>
                <a:lnTo>
                  <a:pt x="7066" y="4677"/>
                </a:lnTo>
                <a:lnTo>
                  <a:pt x="7863" y="4677"/>
                </a:lnTo>
                <a:cubicBezTo>
                  <a:pt x="8377" y="4677"/>
                  <a:pt x="8793" y="4077"/>
                  <a:pt x="8793" y="3337"/>
                </a:cubicBezTo>
                <a:lnTo>
                  <a:pt x="8793" y="1340"/>
                </a:lnTo>
                <a:cubicBezTo>
                  <a:pt x="8793" y="600"/>
                  <a:pt x="8377" y="0"/>
                  <a:pt x="7863" y="0"/>
                </a:cubicBezTo>
                <a:lnTo>
                  <a:pt x="93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This man is mine.  Not yours!  </a:t>
            </a:r>
          </a:p>
        </p:txBody>
      </p:sp>
      <p:sp>
        <p:nvSpPr>
          <p:cNvPr id="383" name="She wants to take him away from me."/>
          <p:cNvSpPr/>
          <p:nvPr/>
        </p:nvSpPr>
        <p:spPr>
          <a:xfrm>
            <a:off x="2632491" y="127000"/>
            <a:ext cx="7115970" cy="134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440" y="0"/>
                </a:moveTo>
                <a:cubicBezTo>
                  <a:pt x="9910" y="0"/>
                  <a:pt x="9480" y="2223"/>
                  <a:pt x="9460" y="4999"/>
                </a:cubicBezTo>
                <a:lnTo>
                  <a:pt x="0" y="1178"/>
                </a:lnTo>
                <a:lnTo>
                  <a:pt x="9457" y="9100"/>
                </a:lnTo>
                <a:lnTo>
                  <a:pt x="9457" y="16404"/>
                </a:lnTo>
                <a:cubicBezTo>
                  <a:pt x="9457" y="19274"/>
                  <a:pt x="9897" y="21600"/>
                  <a:pt x="10440" y="21600"/>
                </a:cubicBezTo>
                <a:lnTo>
                  <a:pt x="20617" y="21600"/>
                </a:lnTo>
                <a:cubicBezTo>
                  <a:pt x="21160" y="21600"/>
                  <a:pt x="21600" y="19274"/>
                  <a:pt x="21600" y="16404"/>
                </a:cubicBezTo>
                <a:lnTo>
                  <a:pt x="21600" y="5196"/>
                </a:lnTo>
                <a:cubicBezTo>
                  <a:pt x="21600" y="2326"/>
                  <a:pt x="21160" y="0"/>
                  <a:pt x="20617" y="0"/>
                </a:cubicBezTo>
                <a:lnTo>
                  <a:pt x="1044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wants to take him away from me.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850" y="11522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86" name="Ñuka kariwa ama kwintanguichu."/>
          <p:cNvSpPr/>
          <p:nvPr/>
        </p:nvSpPr>
        <p:spPr>
          <a:xfrm>
            <a:off x="3733800" y="444500"/>
            <a:ext cx="5067300" cy="457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80" y="0"/>
                </a:moveTo>
                <a:cubicBezTo>
                  <a:pt x="618" y="0"/>
                  <a:pt x="0" y="685"/>
                  <a:pt x="0" y="1530"/>
                </a:cubicBezTo>
                <a:lnTo>
                  <a:pt x="0" y="4950"/>
                </a:lnTo>
                <a:cubicBezTo>
                  <a:pt x="0" y="5795"/>
                  <a:pt x="618" y="6480"/>
                  <a:pt x="1380" y="6480"/>
                </a:cubicBezTo>
                <a:lnTo>
                  <a:pt x="8432" y="6480"/>
                </a:lnTo>
                <a:lnTo>
                  <a:pt x="21600" y="21600"/>
                </a:lnTo>
                <a:lnTo>
                  <a:pt x="9897" y="6480"/>
                </a:lnTo>
                <a:lnTo>
                  <a:pt x="11666" y="6480"/>
                </a:lnTo>
                <a:cubicBezTo>
                  <a:pt x="12429" y="6480"/>
                  <a:pt x="13047" y="5795"/>
                  <a:pt x="13047" y="4950"/>
                </a:cubicBezTo>
                <a:lnTo>
                  <a:pt x="13047" y="1530"/>
                </a:lnTo>
                <a:cubicBezTo>
                  <a:pt x="13047" y="685"/>
                  <a:pt x="12429" y="0"/>
                  <a:pt x="11666" y="0"/>
                </a:cubicBezTo>
                <a:lnTo>
                  <a:pt x="138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ama kwintanguichu. </a:t>
            </a:r>
          </a:p>
        </p:txBody>
      </p:sp>
      <p:sp>
        <p:nvSpPr>
          <p:cNvPr id="387" name="Pay-mi paiwa celular numerora ku-wa-ka."/>
          <p:cNvSpPr/>
          <p:nvPr/>
        </p:nvSpPr>
        <p:spPr>
          <a:xfrm>
            <a:off x="5811043" y="-428625"/>
            <a:ext cx="7054057" cy="2816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910" y="11531"/>
                </a:lnTo>
                <a:cubicBezTo>
                  <a:pt x="9580" y="11933"/>
                  <a:pt x="9350" y="12776"/>
                  <a:pt x="9350" y="13759"/>
                </a:cubicBezTo>
                <a:lnTo>
                  <a:pt x="9350" y="19116"/>
                </a:lnTo>
                <a:cubicBezTo>
                  <a:pt x="9350" y="20488"/>
                  <a:pt x="9794" y="21600"/>
                  <a:pt x="10342" y="21600"/>
                </a:cubicBezTo>
                <a:lnTo>
                  <a:pt x="20608" y="21600"/>
                </a:lnTo>
                <a:cubicBezTo>
                  <a:pt x="21156" y="21600"/>
                  <a:pt x="21600" y="20488"/>
                  <a:pt x="21600" y="19116"/>
                </a:cubicBezTo>
                <a:lnTo>
                  <a:pt x="21600" y="13759"/>
                </a:lnTo>
                <a:cubicBezTo>
                  <a:pt x="21600" y="12387"/>
                  <a:pt x="21156" y="11275"/>
                  <a:pt x="20608" y="11275"/>
                </a:cubicBezTo>
                <a:lnTo>
                  <a:pt x="11698" y="112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Pay-mi paiwa celular numerora ku-wa-ka.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Don’t talk with my husband."/>
          <p:cNvSpPr/>
          <p:nvPr/>
        </p:nvSpPr>
        <p:spPr>
          <a:xfrm>
            <a:off x="838200" y="304800"/>
            <a:ext cx="7835900" cy="4876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93" y="0"/>
                </a:moveTo>
                <a:cubicBezTo>
                  <a:pt x="400" y="0"/>
                  <a:pt x="0" y="642"/>
                  <a:pt x="0" y="1434"/>
                </a:cubicBezTo>
                <a:lnTo>
                  <a:pt x="0" y="4641"/>
                </a:lnTo>
                <a:cubicBezTo>
                  <a:pt x="0" y="5433"/>
                  <a:pt x="400" y="6075"/>
                  <a:pt x="893" y="6075"/>
                </a:cubicBezTo>
                <a:lnTo>
                  <a:pt x="6411" y="6075"/>
                </a:lnTo>
                <a:lnTo>
                  <a:pt x="21600" y="21600"/>
                </a:lnTo>
                <a:lnTo>
                  <a:pt x="7660" y="6056"/>
                </a:lnTo>
                <a:cubicBezTo>
                  <a:pt x="8098" y="5963"/>
                  <a:pt x="8437" y="5369"/>
                  <a:pt x="8437" y="4641"/>
                </a:cubicBezTo>
                <a:lnTo>
                  <a:pt x="8437" y="1434"/>
                </a:lnTo>
                <a:cubicBezTo>
                  <a:pt x="8437" y="642"/>
                  <a:pt x="8037" y="0"/>
                  <a:pt x="7544" y="0"/>
                </a:cubicBezTo>
                <a:lnTo>
                  <a:pt x="89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talk with my husband. </a:t>
            </a:r>
          </a:p>
        </p:txBody>
      </p:sp>
      <p:sp>
        <p:nvSpPr>
          <p:cNvPr id="391" name="He is the one who gave me his cell phone number."/>
          <p:cNvSpPr/>
          <p:nvPr/>
        </p:nvSpPr>
        <p:spPr>
          <a:xfrm>
            <a:off x="3801665" y="-229791"/>
            <a:ext cx="7209235" cy="2223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675" y="10613"/>
                </a:lnTo>
                <a:cubicBezTo>
                  <a:pt x="9638" y="10945"/>
                  <a:pt x="9614" y="11297"/>
                  <a:pt x="9614" y="11669"/>
                </a:cubicBezTo>
                <a:lnTo>
                  <a:pt x="9614" y="18454"/>
                </a:lnTo>
                <a:cubicBezTo>
                  <a:pt x="9614" y="20192"/>
                  <a:pt x="10048" y="21600"/>
                  <a:pt x="10584" y="21600"/>
                </a:cubicBezTo>
                <a:lnTo>
                  <a:pt x="20630" y="21600"/>
                </a:lnTo>
                <a:cubicBezTo>
                  <a:pt x="21166" y="21600"/>
                  <a:pt x="21600" y="20192"/>
                  <a:pt x="21600" y="18454"/>
                </a:cubicBezTo>
                <a:lnTo>
                  <a:pt x="21600" y="11669"/>
                </a:lnTo>
                <a:cubicBezTo>
                  <a:pt x="21600" y="9932"/>
                  <a:pt x="21166" y="8524"/>
                  <a:pt x="20630" y="8524"/>
                </a:cubicBezTo>
                <a:lnTo>
                  <a:pt x="10584" y="8524"/>
                </a:lnTo>
                <a:cubicBezTo>
                  <a:pt x="10498" y="8524"/>
                  <a:pt x="10416" y="8574"/>
                  <a:pt x="10336" y="86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is the one who gave me his cell phone number.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94" name="Wa! Rimai tukun."/>
          <p:cNvSpPr/>
          <p:nvPr/>
        </p:nvSpPr>
        <p:spPr>
          <a:xfrm>
            <a:off x="6096000" y="520700"/>
            <a:ext cx="5511800" cy="345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75" y="0"/>
                </a:moveTo>
                <a:cubicBezTo>
                  <a:pt x="10174" y="0"/>
                  <a:pt x="9606" y="907"/>
                  <a:pt x="9606" y="2025"/>
                </a:cubicBezTo>
                <a:lnTo>
                  <a:pt x="9606" y="6551"/>
                </a:lnTo>
                <a:cubicBezTo>
                  <a:pt x="9606" y="7670"/>
                  <a:pt x="10174" y="8576"/>
                  <a:pt x="10875" y="8576"/>
                </a:cubicBezTo>
                <a:lnTo>
                  <a:pt x="10909" y="8576"/>
                </a:lnTo>
                <a:lnTo>
                  <a:pt x="0" y="21600"/>
                </a:lnTo>
                <a:lnTo>
                  <a:pt x="12657" y="8576"/>
                </a:lnTo>
                <a:lnTo>
                  <a:pt x="20331" y="8576"/>
                </a:lnTo>
                <a:cubicBezTo>
                  <a:pt x="21032" y="8576"/>
                  <a:pt x="21600" y="7670"/>
                  <a:pt x="21600" y="6551"/>
                </a:cubicBezTo>
                <a:lnTo>
                  <a:pt x="21600" y="2025"/>
                </a:lnTo>
                <a:cubicBezTo>
                  <a:pt x="21600" y="907"/>
                  <a:pt x="21032" y="0"/>
                  <a:pt x="20331" y="0"/>
                </a:cubicBezTo>
                <a:lnTo>
                  <a:pt x="1087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Rimai tukun. </a:t>
            </a:r>
          </a:p>
        </p:txBody>
      </p:sp>
      <p:sp>
        <p:nvSpPr>
          <p:cNvPr id="395" name="Kari mitsak!"/>
          <p:cNvSpPr/>
          <p:nvPr/>
        </p:nvSpPr>
        <p:spPr>
          <a:xfrm>
            <a:off x="1765300" y="12700"/>
            <a:ext cx="6477000" cy="134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339" y="0"/>
                </a:moveTo>
                <a:cubicBezTo>
                  <a:pt x="8742" y="0"/>
                  <a:pt x="8259" y="2326"/>
                  <a:pt x="8259" y="5196"/>
                </a:cubicBezTo>
                <a:lnTo>
                  <a:pt x="8259" y="13277"/>
                </a:lnTo>
                <a:lnTo>
                  <a:pt x="0" y="20989"/>
                </a:lnTo>
                <a:lnTo>
                  <a:pt x="8280" y="17391"/>
                </a:lnTo>
                <a:cubicBezTo>
                  <a:pt x="8376" y="19786"/>
                  <a:pt x="8813" y="21600"/>
                  <a:pt x="9339" y="21600"/>
                </a:cubicBezTo>
                <a:lnTo>
                  <a:pt x="20520" y="21600"/>
                </a:lnTo>
                <a:cubicBezTo>
                  <a:pt x="21116" y="21600"/>
                  <a:pt x="21600" y="19274"/>
                  <a:pt x="21600" y="16404"/>
                </a:cubicBezTo>
                <a:lnTo>
                  <a:pt x="21600" y="5196"/>
                </a:lnTo>
                <a:cubicBezTo>
                  <a:pt x="21600" y="2326"/>
                  <a:pt x="21116" y="0"/>
                  <a:pt x="20520" y="0"/>
                </a:cubicBezTo>
                <a:lnTo>
                  <a:pt x="933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Kari mitsak!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98" name="Wa! She got told off."/>
          <p:cNvSpPr/>
          <p:nvPr/>
        </p:nvSpPr>
        <p:spPr>
          <a:xfrm>
            <a:off x="6096000" y="520700"/>
            <a:ext cx="5511800" cy="345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75" y="0"/>
                </a:moveTo>
                <a:cubicBezTo>
                  <a:pt x="10174" y="0"/>
                  <a:pt x="9606" y="907"/>
                  <a:pt x="9606" y="2025"/>
                </a:cubicBezTo>
                <a:lnTo>
                  <a:pt x="9606" y="6551"/>
                </a:lnTo>
                <a:cubicBezTo>
                  <a:pt x="9606" y="7670"/>
                  <a:pt x="10174" y="8576"/>
                  <a:pt x="10875" y="8576"/>
                </a:cubicBezTo>
                <a:lnTo>
                  <a:pt x="10909" y="8576"/>
                </a:lnTo>
                <a:lnTo>
                  <a:pt x="0" y="21600"/>
                </a:lnTo>
                <a:lnTo>
                  <a:pt x="12657" y="8576"/>
                </a:lnTo>
                <a:lnTo>
                  <a:pt x="20331" y="8576"/>
                </a:lnTo>
                <a:cubicBezTo>
                  <a:pt x="21032" y="8576"/>
                  <a:pt x="21600" y="7670"/>
                  <a:pt x="21600" y="6551"/>
                </a:cubicBezTo>
                <a:lnTo>
                  <a:pt x="21600" y="2025"/>
                </a:lnTo>
                <a:cubicBezTo>
                  <a:pt x="21600" y="907"/>
                  <a:pt x="21032" y="0"/>
                  <a:pt x="20331" y="0"/>
                </a:cubicBezTo>
                <a:lnTo>
                  <a:pt x="1087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She got told off. </a:t>
            </a:r>
          </a:p>
        </p:txBody>
      </p:sp>
      <p:sp>
        <p:nvSpPr>
          <p:cNvPr id="399" name="You’re stingy with your husband!"/>
          <p:cNvSpPr/>
          <p:nvPr/>
        </p:nvSpPr>
        <p:spPr>
          <a:xfrm>
            <a:off x="228600" y="114300"/>
            <a:ext cx="64770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339" y="0"/>
                </a:moveTo>
                <a:cubicBezTo>
                  <a:pt x="8742" y="0"/>
                  <a:pt x="8259" y="2394"/>
                  <a:pt x="8259" y="5348"/>
                </a:cubicBezTo>
                <a:lnTo>
                  <a:pt x="8259" y="13028"/>
                </a:lnTo>
                <a:lnTo>
                  <a:pt x="0" y="21600"/>
                </a:lnTo>
                <a:lnTo>
                  <a:pt x="8402" y="17190"/>
                </a:lnTo>
                <a:cubicBezTo>
                  <a:pt x="8587" y="18813"/>
                  <a:pt x="8935" y="19922"/>
                  <a:pt x="9339" y="19922"/>
                </a:cubicBezTo>
                <a:lnTo>
                  <a:pt x="20520" y="19922"/>
                </a:lnTo>
                <a:cubicBezTo>
                  <a:pt x="21116" y="19922"/>
                  <a:pt x="21600" y="17528"/>
                  <a:pt x="21600" y="14575"/>
                </a:cubicBezTo>
                <a:lnTo>
                  <a:pt x="21600" y="5348"/>
                </a:lnTo>
                <a:cubicBezTo>
                  <a:pt x="21600" y="2394"/>
                  <a:pt x="21116" y="0"/>
                  <a:pt x="20520" y="0"/>
                </a:cubicBezTo>
                <a:lnTo>
                  <a:pt x="933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You’re stingy with your husband!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50" y="15078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402" name="Pita karira lugarda kunga kan kwinta nuspawa kwintangawa?"/>
          <p:cNvSpPr/>
          <p:nvPr/>
        </p:nvSpPr>
        <p:spPr>
          <a:xfrm>
            <a:off x="6527800" y="355600"/>
            <a:ext cx="3683000" cy="4440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99" y="0"/>
                </a:moveTo>
                <a:cubicBezTo>
                  <a:pt x="850" y="0"/>
                  <a:pt x="0" y="705"/>
                  <a:pt x="0" y="1575"/>
                </a:cubicBezTo>
                <a:lnTo>
                  <a:pt x="0" y="7568"/>
                </a:lnTo>
                <a:cubicBezTo>
                  <a:pt x="0" y="8438"/>
                  <a:pt x="850" y="9144"/>
                  <a:pt x="1899" y="9144"/>
                </a:cubicBezTo>
                <a:lnTo>
                  <a:pt x="11105" y="9144"/>
                </a:lnTo>
                <a:lnTo>
                  <a:pt x="12392" y="21600"/>
                </a:lnTo>
                <a:lnTo>
                  <a:pt x="11352" y="9144"/>
                </a:lnTo>
                <a:lnTo>
                  <a:pt x="19701" y="9144"/>
                </a:lnTo>
                <a:cubicBezTo>
                  <a:pt x="20750" y="9144"/>
                  <a:pt x="21600" y="8438"/>
                  <a:pt x="21600" y="7568"/>
                </a:cubicBezTo>
                <a:lnTo>
                  <a:pt x="21600" y="1575"/>
                </a:lnTo>
                <a:cubicBezTo>
                  <a:pt x="21600" y="705"/>
                  <a:pt x="20750" y="0"/>
                  <a:pt x="19701" y="0"/>
                </a:cubicBezTo>
                <a:lnTo>
                  <a:pt x="1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karira lugarda kunga kan kwinta nuspawa kwintangawa? </a:t>
            </a:r>
          </a:p>
        </p:txBody>
      </p:sp>
      <p:sp>
        <p:nvSpPr>
          <p:cNvPr id="403" name="Mana ansa lugarda kungi."/>
          <p:cNvSpPr/>
          <p:nvPr/>
        </p:nvSpPr>
        <p:spPr>
          <a:xfrm>
            <a:off x="-101600" y="12700"/>
            <a:ext cx="5651500" cy="152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03" y="0"/>
                </a:moveTo>
                <a:cubicBezTo>
                  <a:pt x="10019" y="0"/>
                  <a:pt x="9465" y="2055"/>
                  <a:pt x="9465" y="4590"/>
                </a:cubicBezTo>
                <a:lnTo>
                  <a:pt x="9465" y="11998"/>
                </a:lnTo>
                <a:lnTo>
                  <a:pt x="0" y="18540"/>
                </a:lnTo>
                <a:lnTo>
                  <a:pt x="9465" y="15632"/>
                </a:lnTo>
                <a:lnTo>
                  <a:pt x="9465" y="17010"/>
                </a:lnTo>
                <a:cubicBezTo>
                  <a:pt x="9465" y="19545"/>
                  <a:pt x="10019" y="21600"/>
                  <a:pt x="10703" y="21600"/>
                </a:cubicBezTo>
                <a:lnTo>
                  <a:pt x="20362" y="21600"/>
                </a:lnTo>
                <a:cubicBezTo>
                  <a:pt x="21046" y="21600"/>
                  <a:pt x="21600" y="19545"/>
                  <a:pt x="21600" y="17010"/>
                </a:cubicBezTo>
                <a:lnTo>
                  <a:pt x="21600" y="4590"/>
                </a:lnTo>
                <a:cubicBezTo>
                  <a:pt x="21600" y="2055"/>
                  <a:pt x="21046" y="0"/>
                  <a:pt x="20362" y="0"/>
                </a:cubicBezTo>
                <a:lnTo>
                  <a:pt x="1070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Mana ansa lugarda kungi.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406" name="Who would give their husband permission to talk with a flirt like you?"/>
          <p:cNvSpPr/>
          <p:nvPr/>
        </p:nvSpPr>
        <p:spPr>
          <a:xfrm>
            <a:off x="6527800" y="355600"/>
            <a:ext cx="3683000" cy="424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99" y="0"/>
                </a:moveTo>
                <a:cubicBezTo>
                  <a:pt x="850" y="0"/>
                  <a:pt x="0" y="738"/>
                  <a:pt x="0" y="1649"/>
                </a:cubicBezTo>
                <a:lnTo>
                  <a:pt x="0" y="7728"/>
                </a:lnTo>
                <a:cubicBezTo>
                  <a:pt x="0" y="8639"/>
                  <a:pt x="850" y="9377"/>
                  <a:pt x="1899" y="9377"/>
                </a:cubicBezTo>
                <a:lnTo>
                  <a:pt x="11526" y="9377"/>
                </a:lnTo>
                <a:lnTo>
                  <a:pt x="14077" y="21600"/>
                </a:lnTo>
                <a:lnTo>
                  <a:pt x="11892" y="9377"/>
                </a:lnTo>
                <a:lnTo>
                  <a:pt x="19701" y="9377"/>
                </a:lnTo>
                <a:cubicBezTo>
                  <a:pt x="20750" y="9377"/>
                  <a:pt x="21600" y="8639"/>
                  <a:pt x="21600" y="7728"/>
                </a:cubicBezTo>
                <a:lnTo>
                  <a:pt x="21600" y="1649"/>
                </a:lnTo>
                <a:cubicBezTo>
                  <a:pt x="21600" y="738"/>
                  <a:pt x="20750" y="0"/>
                  <a:pt x="19701" y="0"/>
                </a:cubicBezTo>
                <a:lnTo>
                  <a:pt x="1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would give their husband permission to talk with a flirt like you? </a:t>
            </a:r>
          </a:p>
        </p:txBody>
      </p:sp>
      <p:sp>
        <p:nvSpPr>
          <p:cNvPr id="407" name="You don’t give him permission to do anything."/>
          <p:cNvSpPr/>
          <p:nvPr/>
        </p:nvSpPr>
        <p:spPr>
          <a:xfrm>
            <a:off x="-101600" y="12700"/>
            <a:ext cx="5651500" cy="152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03" y="0"/>
                </a:moveTo>
                <a:cubicBezTo>
                  <a:pt x="10019" y="0"/>
                  <a:pt x="9465" y="2055"/>
                  <a:pt x="9465" y="4590"/>
                </a:cubicBezTo>
                <a:lnTo>
                  <a:pt x="9465" y="11998"/>
                </a:lnTo>
                <a:lnTo>
                  <a:pt x="0" y="18540"/>
                </a:lnTo>
                <a:lnTo>
                  <a:pt x="9465" y="15632"/>
                </a:lnTo>
                <a:lnTo>
                  <a:pt x="9465" y="17010"/>
                </a:lnTo>
                <a:cubicBezTo>
                  <a:pt x="9465" y="19545"/>
                  <a:pt x="10019" y="21600"/>
                  <a:pt x="10703" y="21600"/>
                </a:cubicBezTo>
                <a:lnTo>
                  <a:pt x="20362" y="21600"/>
                </a:lnTo>
                <a:cubicBezTo>
                  <a:pt x="21046" y="21600"/>
                  <a:pt x="21600" y="19545"/>
                  <a:pt x="21600" y="17010"/>
                </a:cubicBezTo>
                <a:lnTo>
                  <a:pt x="21600" y="4590"/>
                </a:lnTo>
                <a:cubicBezTo>
                  <a:pt x="21600" y="2055"/>
                  <a:pt x="21046" y="0"/>
                  <a:pt x="20362" y="0"/>
                </a:cubicBezTo>
                <a:lnTo>
                  <a:pt x="1070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 don’t give him permission to do anything.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410" name="Ñuka karira ama shina rimangichu."/>
          <p:cNvSpPr/>
          <p:nvPr/>
        </p:nvSpPr>
        <p:spPr>
          <a:xfrm>
            <a:off x="8915400" y="685800"/>
            <a:ext cx="3060700" cy="433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85" y="0"/>
                </a:moveTo>
                <a:cubicBezTo>
                  <a:pt x="1023" y="0"/>
                  <a:pt x="0" y="723"/>
                  <a:pt x="0" y="1615"/>
                </a:cubicBezTo>
                <a:lnTo>
                  <a:pt x="0" y="5226"/>
                </a:lnTo>
                <a:cubicBezTo>
                  <a:pt x="0" y="6118"/>
                  <a:pt x="1023" y="6841"/>
                  <a:pt x="2285" y="6841"/>
                </a:cubicBezTo>
                <a:lnTo>
                  <a:pt x="8506" y="6841"/>
                </a:lnTo>
                <a:lnTo>
                  <a:pt x="3495" y="21600"/>
                </a:lnTo>
                <a:lnTo>
                  <a:pt x="10369" y="6841"/>
                </a:lnTo>
                <a:lnTo>
                  <a:pt x="19315" y="6841"/>
                </a:lnTo>
                <a:cubicBezTo>
                  <a:pt x="20577" y="6841"/>
                  <a:pt x="21600" y="6118"/>
                  <a:pt x="21600" y="5226"/>
                </a:cubicBezTo>
                <a:lnTo>
                  <a:pt x="21600" y="1615"/>
                </a:lnTo>
                <a:cubicBezTo>
                  <a:pt x="21600" y="723"/>
                  <a:pt x="20577" y="0"/>
                  <a:pt x="19315" y="0"/>
                </a:cubicBezTo>
                <a:lnTo>
                  <a:pt x="228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karira ama shina rimangichu. </a:t>
            </a:r>
          </a:p>
        </p:txBody>
      </p:sp>
      <p:sp>
        <p:nvSpPr>
          <p:cNvPr id="411" name="Kambas warmi madashka angi!"/>
          <p:cNvSpPr/>
          <p:nvPr/>
        </p:nvSpPr>
        <p:spPr>
          <a:xfrm>
            <a:off x="1803400" y="63500"/>
            <a:ext cx="6794500" cy="134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902" y="0"/>
                </a:moveTo>
                <a:cubicBezTo>
                  <a:pt x="8334" y="0"/>
                  <a:pt x="7873" y="2326"/>
                  <a:pt x="7873" y="5196"/>
                </a:cubicBezTo>
                <a:lnTo>
                  <a:pt x="7873" y="13475"/>
                </a:lnTo>
                <a:lnTo>
                  <a:pt x="0" y="20989"/>
                </a:lnTo>
                <a:lnTo>
                  <a:pt x="7902" y="17575"/>
                </a:lnTo>
                <a:cubicBezTo>
                  <a:pt x="8008" y="19878"/>
                  <a:pt x="8414" y="21600"/>
                  <a:pt x="8902" y="21600"/>
                </a:cubicBezTo>
                <a:lnTo>
                  <a:pt x="20570" y="21600"/>
                </a:lnTo>
                <a:cubicBezTo>
                  <a:pt x="21139" y="21600"/>
                  <a:pt x="21600" y="19274"/>
                  <a:pt x="21600" y="16404"/>
                </a:cubicBezTo>
                <a:lnTo>
                  <a:pt x="21600" y="5196"/>
                </a:lnTo>
                <a:cubicBezTo>
                  <a:pt x="21600" y="2326"/>
                  <a:pt x="21139" y="0"/>
                  <a:pt x="20570" y="0"/>
                </a:cubicBezTo>
                <a:lnTo>
                  <a:pt x="890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Kambas warmi madashka angi!  </a:t>
            </a:r>
          </a:p>
        </p:txBody>
      </p:sp>
      <p:sp>
        <p:nvSpPr>
          <p:cNvPr id="412" name="Wa! Ñukas rimai tukuni."/>
          <p:cNvSpPr/>
          <p:nvPr/>
        </p:nvSpPr>
        <p:spPr>
          <a:xfrm>
            <a:off x="2590800" y="1206500"/>
            <a:ext cx="3213100" cy="297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77" y="0"/>
                </a:moveTo>
                <a:cubicBezTo>
                  <a:pt x="975" y="0"/>
                  <a:pt x="0" y="1054"/>
                  <a:pt x="0" y="2354"/>
                </a:cubicBezTo>
                <a:lnTo>
                  <a:pt x="0" y="7615"/>
                </a:lnTo>
                <a:cubicBezTo>
                  <a:pt x="0" y="8915"/>
                  <a:pt x="975" y="9969"/>
                  <a:pt x="2177" y="9969"/>
                </a:cubicBezTo>
                <a:lnTo>
                  <a:pt x="12569" y="9969"/>
                </a:lnTo>
                <a:lnTo>
                  <a:pt x="21600" y="21600"/>
                </a:lnTo>
                <a:lnTo>
                  <a:pt x="14693" y="9969"/>
                </a:lnTo>
                <a:lnTo>
                  <a:pt x="18398" y="9969"/>
                </a:lnTo>
                <a:cubicBezTo>
                  <a:pt x="19601" y="9969"/>
                  <a:pt x="20575" y="8915"/>
                  <a:pt x="20575" y="7615"/>
                </a:cubicBezTo>
                <a:lnTo>
                  <a:pt x="20575" y="2354"/>
                </a:lnTo>
                <a:cubicBezTo>
                  <a:pt x="20575" y="1054"/>
                  <a:pt x="19601" y="0"/>
                  <a:pt x="18398" y="0"/>
                </a:cubicBezTo>
                <a:lnTo>
                  <a:pt x="217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Ñukas rimai tukuni.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Ñukara."/>
          <p:cNvSpPr/>
          <p:nvPr/>
        </p:nvSpPr>
        <p:spPr>
          <a:xfrm>
            <a:off x="7023100" y="1511300"/>
            <a:ext cx="2374900" cy="267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45" y="0"/>
                </a:moveTo>
                <a:cubicBezTo>
                  <a:pt x="1319" y="0"/>
                  <a:pt x="0" y="1169"/>
                  <a:pt x="0" y="2610"/>
                </a:cubicBezTo>
                <a:lnTo>
                  <a:pt x="0" y="3634"/>
                </a:lnTo>
                <a:cubicBezTo>
                  <a:pt x="0" y="5076"/>
                  <a:pt x="1319" y="6245"/>
                  <a:pt x="2945" y="6245"/>
                </a:cubicBezTo>
                <a:lnTo>
                  <a:pt x="11172" y="6245"/>
                </a:lnTo>
                <a:lnTo>
                  <a:pt x="17211" y="21600"/>
                </a:lnTo>
                <a:lnTo>
                  <a:pt x="12576" y="6245"/>
                </a:lnTo>
                <a:lnTo>
                  <a:pt x="18655" y="6245"/>
                </a:lnTo>
                <a:cubicBezTo>
                  <a:pt x="20281" y="6245"/>
                  <a:pt x="21600" y="5076"/>
                  <a:pt x="21600" y="3634"/>
                </a:cubicBezTo>
                <a:lnTo>
                  <a:pt x="21600" y="2610"/>
                </a:lnTo>
                <a:cubicBezTo>
                  <a:pt x="21600" y="1169"/>
                  <a:pt x="20281" y="0"/>
                  <a:pt x="18655" y="0"/>
                </a:cubicBezTo>
                <a:lnTo>
                  <a:pt x="294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Ñukara.   </a:t>
            </a:r>
          </a:p>
        </p:txBody>
      </p:sp>
      <p:sp>
        <p:nvSpPr>
          <p:cNvPr id="162" name="Maikanda?"/>
          <p:cNvSpPr/>
          <p:nvPr/>
        </p:nvSpPr>
        <p:spPr>
          <a:xfrm>
            <a:off x="2374900" y="63500"/>
            <a:ext cx="58674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09" y="0"/>
                </a:moveTo>
                <a:cubicBezTo>
                  <a:pt x="9651" y="0"/>
                  <a:pt x="9117" y="2394"/>
                  <a:pt x="9117" y="5348"/>
                </a:cubicBezTo>
                <a:lnTo>
                  <a:pt x="9117" y="11868"/>
                </a:lnTo>
                <a:lnTo>
                  <a:pt x="0" y="21600"/>
                </a:lnTo>
                <a:lnTo>
                  <a:pt x="9441" y="15912"/>
                </a:lnTo>
                <a:cubicBezTo>
                  <a:pt x="9659" y="16954"/>
                  <a:pt x="9966" y="17616"/>
                  <a:pt x="10309" y="17616"/>
                </a:cubicBezTo>
                <a:lnTo>
                  <a:pt x="20408" y="17616"/>
                </a:lnTo>
                <a:cubicBezTo>
                  <a:pt x="2106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66" y="0"/>
                  <a:pt x="20408" y="0"/>
                </a:cubicBezTo>
                <a:lnTo>
                  <a:pt x="1030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Maikanda?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415" name="Don’t talk to my husband like that."/>
          <p:cNvSpPr/>
          <p:nvPr/>
        </p:nvSpPr>
        <p:spPr>
          <a:xfrm>
            <a:off x="8788400" y="711200"/>
            <a:ext cx="3060700" cy="433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85" y="0"/>
                </a:moveTo>
                <a:cubicBezTo>
                  <a:pt x="1023" y="0"/>
                  <a:pt x="0" y="723"/>
                  <a:pt x="0" y="1615"/>
                </a:cubicBezTo>
                <a:lnTo>
                  <a:pt x="0" y="5226"/>
                </a:lnTo>
                <a:cubicBezTo>
                  <a:pt x="0" y="6118"/>
                  <a:pt x="1023" y="6841"/>
                  <a:pt x="2285" y="6841"/>
                </a:cubicBezTo>
                <a:lnTo>
                  <a:pt x="8506" y="6841"/>
                </a:lnTo>
                <a:lnTo>
                  <a:pt x="3495" y="21600"/>
                </a:lnTo>
                <a:lnTo>
                  <a:pt x="10369" y="6841"/>
                </a:lnTo>
                <a:lnTo>
                  <a:pt x="19315" y="6841"/>
                </a:lnTo>
                <a:cubicBezTo>
                  <a:pt x="20577" y="6841"/>
                  <a:pt x="21600" y="6118"/>
                  <a:pt x="21600" y="5226"/>
                </a:cubicBezTo>
                <a:lnTo>
                  <a:pt x="21600" y="1615"/>
                </a:lnTo>
                <a:cubicBezTo>
                  <a:pt x="21600" y="723"/>
                  <a:pt x="20577" y="0"/>
                  <a:pt x="19315" y="0"/>
                </a:cubicBezTo>
                <a:lnTo>
                  <a:pt x="228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talk to my husband like that. </a:t>
            </a:r>
          </a:p>
        </p:txBody>
      </p:sp>
      <p:sp>
        <p:nvSpPr>
          <p:cNvPr id="416" name="Well your are also a wimp controlled by your wife!"/>
          <p:cNvSpPr/>
          <p:nvPr/>
        </p:nvSpPr>
        <p:spPr>
          <a:xfrm>
            <a:off x="1803400" y="12700"/>
            <a:ext cx="6794500" cy="134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902" y="0"/>
                </a:moveTo>
                <a:cubicBezTo>
                  <a:pt x="8334" y="0"/>
                  <a:pt x="7873" y="2326"/>
                  <a:pt x="7873" y="5196"/>
                </a:cubicBezTo>
                <a:lnTo>
                  <a:pt x="7873" y="13475"/>
                </a:lnTo>
                <a:lnTo>
                  <a:pt x="0" y="20989"/>
                </a:lnTo>
                <a:lnTo>
                  <a:pt x="7902" y="17575"/>
                </a:lnTo>
                <a:cubicBezTo>
                  <a:pt x="8008" y="19878"/>
                  <a:pt x="8414" y="21600"/>
                  <a:pt x="8902" y="21600"/>
                </a:cubicBezTo>
                <a:lnTo>
                  <a:pt x="20570" y="21600"/>
                </a:lnTo>
                <a:cubicBezTo>
                  <a:pt x="21139" y="21600"/>
                  <a:pt x="21600" y="19274"/>
                  <a:pt x="21600" y="16404"/>
                </a:cubicBezTo>
                <a:lnTo>
                  <a:pt x="21600" y="5196"/>
                </a:lnTo>
                <a:cubicBezTo>
                  <a:pt x="21600" y="2326"/>
                  <a:pt x="21139" y="0"/>
                  <a:pt x="20570" y="0"/>
                </a:cubicBezTo>
                <a:lnTo>
                  <a:pt x="890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Well your are also a wimp controlled by your wife!  </a:t>
            </a:r>
          </a:p>
        </p:txBody>
      </p:sp>
      <p:sp>
        <p:nvSpPr>
          <p:cNvPr id="417" name="Wa! I got told off too."/>
          <p:cNvSpPr/>
          <p:nvPr/>
        </p:nvSpPr>
        <p:spPr>
          <a:xfrm>
            <a:off x="2590800" y="1574800"/>
            <a:ext cx="3454400" cy="2501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5" y="0"/>
                </a:moveTo>
                <a:cubicBezTo>
                  <a:pt x="907" y="0"/>
                  <a:pt x="0" y="1252"/>
                  <a:pt x="0" y="2796"/>
                </a:cubicBezTo>
                <a:lnTo>
                  <a:pt x="0" y="5866"/>
                </a:lnTo>
                <a:cubicBezTo>
                  <a:pt x="0" y="7410"/>
                  <a:pt x="907" y="8662"/>
                  <a:pt x="2025" y="8662"/>
                </a:cubicBezTo>
                <a:lnTo>
                  <a:pt x="11889" y="8662"/>
                </a:lnTo>
                <a:lnTo>
                  <a:pt x="19138" y="21600"/>
                </a:lnTo>
                <a:lnTo>
                  <a:pt x="13803" y="8662"/>
                </a:lnTo>
                <a:lnTo>
                  <a:pt x="19575" y="8662"/>
                </a:lnTo>
                <a:cubicBezTo>
                  <a:pt x="20693" y="8662"/>
                  <a:pt x="21600" y="7410"/>
                  <a:pt x="21600" y="5866"/>
                </a:cubicBezTo>
                <a:lnTo>
                  <a:pt x="21600" y="2796"/>
                </a:lnTo>
                <a:cubicBezTo>
                  <a:pt x="21600" y="1252"/>
                  <a:pt x="20693" y="0"/>
                  <a:pt x="19575" y="0"/>
                </a:cubicBezTo>
                <a:lnTo>
                  <a:pt x="202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I got told off too.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Nobody."/>
          <p:cNvSpPr/>
          <p:nvPr/>
        </p:nvSpPr>
        <p:spPr>
          <a:xfrm>
            <a:off x="3695700" y="1320800"/>
            <a:ext cx="2374900" cy="647700"/>
          </a:xfrm>
          <a:prstGeom prst="wedgeEllipseCallout">
            <a:avLst>
              <a:gd name="adj1" fmla="val 29679"/>
              <a:gd name="adj2" fmla="val 363725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Nobody.   </a:t>
            </a:r>
          </a:p>
        </p:txBody>
      </p:sp>
      <p:sp>
        <p:nvSpPr>
          <p:cNvPr id="166" name="He is just kidding."/>
          <p:cNvSpPr/>
          <p:nvPr/>
        </p:nvSpPr>
        <p:spPr>
          <a:xfrm>
            <a:off x="9144000" y="635000"/>
            <a:ext cx="3886200" cy="440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41" y="0"/>
                </a:moveTo>
                <a:cubicBezTo>
                  <a:pt x="2147" y="0"/>
                  <a:pt x="1341" y="711"/>
                  <a:pt x="1341" y="1587"/>
                </a:cubicBezTo>
                <a:lnTo>
                  <a:pt x="1341" y="2023"/>
                </a:lnTo>
                <a:cubicBezTo>
                  <a:pt x="1341" y="2900"/>
                  <a:pt x="2147" y="3610"/>
                  <a:pt x="3141" y="3610"/>
                </a:cubicBezTo>
                <a:lnTo>
                  <a:pt x="9644" y="3610"/>
                </a:lnTo>
                <a:lnTo>
                  <a:pt x="0" y="21600"/>
                </a:lnTo>
                <a:lnTo>
                  <a:pt x="11230" y="3610"/>
                </a:lnTo>
                <a:lnTo>
                  <a:pt x="19800" y="3610"/>
                </a:lnTo>
                <a:cubicBezTo>
                  <a:pt x="20794" y="3610"/>
                  <a:pt x="21600" y="2900"/>
                  <a:pt x="21600" y="2023"/>
                </a:cubicBezTo>
                <a:lnTo>
                  <a:pt x="21600" y="1587"/>
                </a:lnTo>
                <a:cubicBezTo>
                  <a:pt x="21600" y="711"/>
                  <a:pt x="20794" y="0"/>
                  <a:pt x="19800" y="0"/>
                </a:cubicBezTo>
                <a:lnTo>
                  <a:pt x="3141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is just kidding.   </a:t>
            </a:r>
          </a:p>
        </p:txBody>
      </p:sp>
      <p:sp>
        <p:nvSpPr>
          <p:cNvPr id="167" name="Whom do you love?"/>
          <p:cNvSpPr/>
          <p:nvPr/>
        </p:nvSpPr>
        <p:spPr>
          <a:xfrm>
            <a:off x="2374900" y="63500"/>
            <a:ext cx="55499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99" y="0"/>
                </a:moveTo>
                <a:cubicBezTo>
                  <a:pt x="10203" y="0"/>
                  <a:pt x="9638" y="2394"/>
                  <a:pt x="9638" y="5348"/>
                </a:cubicBezTo>
                <a:lnTo>
                  <a:pt x="9638" y="11560"/>
                </a:lnTo>
                <a:lnTo>
                  <a:pt x="0" y="21600"/>
                </a:lnTo>
                <a:lnTo>
                  <a:pt x="9927" y="15636"/>
                </a:lnTo>
                <a:cubicBezTo>
                  <a:pt x="10158" y="16834"/>
                  <a:pt x="10506" y="17616"/>
                  <a:pt x="10899" y="17616"/>
                </a:cubicBezTo>
                <a:lnTo>
                  <a:pt x="20340" y="17616"/>
                </a:lnTo>
                <a:cubicBezTo>
                  <a:pt x="2103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36" y="0"/>
                  <a:pt x="20340" y="0"/>
                </a:cubicBezTo>
                <a:lnTo>
                  <a:pt x="10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Whom do you love?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Mana piwasta."/>
          <p:cNvSpPr/>
          <p:nvPr/>
        </p:nvSpPr>
        <p:spPr>
          <a:xfrm>
            <a:off x="3695700" y="1320800"/>
            <a:ext cx="3073400" cy="267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76" y="0"/>
                </a:moveTo>
                <a:cubicBezTo>
                  <a:pt x="1019" y="0"/>
                  <a:pt x="0" y="1169"/>
                  <a:pt x="0" y="2610"/>
                </a:cubicBezTo>
                <a:lnTo>
                  <a:pt x="0" y="3327"/>
                </a:lnTo>
                <a:cubicBezTo>
                  <a:pt x="0" y="4769"/>
                  <a:pt x="1019" y="5937"/>
                  <a:pt x="2276" y="5937"/>
                </a:cubicBezTo>
                <a:lnTo>
                  <a:pt x="10287" y="5937"/>
                </a:lnTo>
                <a:lnTo>
                  <a:pt x="13299" y="21600"/>
                </a:lnTo>
                <a:lnTo>
                  <a:pt x="12094" y="5937"/>
                </a:lnTo>
                <a:lnTo>
                  <a:pt x="19324" y="5937"/>
                </a:lnTo>
                <a:cubicBezTo>
                  <a:pt x="20581" y="5937"/>
                  <a:pt x="21600" y="4769"/>
                  <a:pt x="21600" y="3327"/>
                </a:cubicBezTo>
                <a:lnTo>
                  <a:pt x="21600" y="2610"/>
                </a:lnTo>
                <a:cubicBezTo>
                  <a:pt x="21600" y="1169"/>
                  <a:pt x="20581" y="0"/>
                  <a:pt x="19324" y="0"/>
                </a:cubicBezTo>
                <a:lnTo>
                  <a:pt x="227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Mana piwasta.   </a:t>
            </a:r>
          </a:p>
        </p:txBody>
      </p:sp>
      <p:sp>
        <p:nvSpPr>
          <p:cNvPr id="171" name="Yangami nin."/>
          <p:cNvSpPr/>
          <p:nvPr/>
        </p:nvSpPr>
        <p:spPr>
          <a:xfrm>
            <a:off x="9144000" y="635000"/>
            <a:ext cx="3314700" cy="440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83" y="0"/>
                </a:moveTo>
                <a:cubicBezTo>
                  <a:pt x="2517" y="0"/>
                  <a:pt x="1572" y="711"/>
                  <a:pt x="1572" y="1587"/>
                </a:cubicBezTo>
                <a:lnTo>
                  <a:pt x="1572" y="2023"/>
                </a:lnTo>
                <a:cubicBezTo>
                  <a:pt x="1572" y="2900"/>
                  <a:pt x="2517" y="3610"/>
                  <a:pt x="3683" y="3610"/>
                </a:cubicBezTo>
                <a:lnTo>
                  <a:pt x="9639" y="3610"/>
                </a:lnTo>
                <a:lnTo>
                  <a:pt x="0" y="21600"/>
                </a:lnTo>
                <a:lnTo>
                  <a:pt x="11447" y="3610"/>
                </a:lnTo>
                <a:lnTo>
                  <a:pt x="19490" y="3610"/>
                </a:lnTo>
                <a:cubicBezTo>
                  <a:pt x="20655" y="3610"/>
                  <a:pt x="21600" y="2900"/>
                  <a:pt x="21600" y="2023"/>
                </a:cubicBezTo>
                <a:lnTo>
                  <a:pt x="21600" y="1587"/>
                </a:lnTo>
                <a:cubicBezTo>
                  <a:pt x="21600" y="711"/>
                  <a:pt x="20655" y="0"/>
                  <a:pt x="19490" y="0"/>
                </a:cubicBezTo>
                <a:lnTo>
                  <a:pt x="368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</a:t>
            </a:r>
          </a:p>
        </p:txBody>
      </p:sp>
      <p:sp>
        <p:nvSpPr>
          <p:cNvPr id="172" name="Pita llakingui?"/>
          <p:cNvSpPr/>
          <p:nvPr/>
        </p:nvSpPr>
        <p:spPr>
          <a:xfrm>
            <a:off x="2374900" y="63500"/>
            <a:ext cx="5549900" cy="130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99" y="0"/>
                </a:moveTo>
                <a:cubicBezTo>
                  <a:pt x="10203" y="0"/>
                  <a:pt x="9638" y="2394"/>
                  <a:pt x="9638" y="5348"/>
                </a:cubicBezTo>
                <a:lnTo>
                  <a:pt x="9638" y="11560"/>
                </a:lnTo>
                <a:lnTo>
                  <a:pt x="0" y="21600"/>
                </a:lnTo>
                <a:lnTo>
                  <a:pt x="9927" y="15636"/>
                </a:lnTo>
                <a:cubicBezTo>
                  <a:pt x="10158" y="16834"/>
                  <a:pt x="10506" y="17616"/>
                  <a:pt x="10899" y="17616"/>
                </a:cubicBezTo>
                <a:lnTo>
                  <a:pt x="20340" y="17616"/>
                </a:lnTo>
                <a:cubicBezTo>
                  <a:pt x="21036" y="17616"/>
                  <a:pt x="21600" y="15221"/>
                  <a:pt x="21600" y="12268"/>
                </a:cubicBezTo>
                <a:lnTo>
                  <a:pt x="21600" y="5348"/>
                </a:lnTo>
                <a:cubicBezTo>
                  <a:pt x="21600" y="2394"/>
                  <a:pt x="21036" y="0"/>
                  <a:pt x="20340" y="0"/>
                </a:cubicBezTo>
                <a:lnTo>
                  <a:pt x="1089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llakingui?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