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2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22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/>
          <p:nvPr>
            <p:ph type="pic" idx="21"/>
          </p:nvPr>
        </p:nvSpPr>
        <p:spPr>
          <a:xfrm>
            <a:off x="-812800" y="0"/>
            <a:ext cx="15232066" cy="10160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Imagen"/>
          <p:cNvSpPr/>
          <p:nvPr>
            <p:ph type="pic" sz="half" idx="21"/>
          </p:nvPr>
        </p:nvSpPr>
        <p:spPr>
          <a:xfrm>
            <a:off x="7124700" y="1612900"/>
            <a:ext cx="4216400" cy="632874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8" name="Texto del título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7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Texto del título</a:t>
            </a:r>
          </a:p>
        </p:txBody>
      </p:sp>
      <p:sp>
        <p:nvSpPr>
          <p:cNvPr id="119" name="Nivel de texto 1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0" name="Número de diapositiva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/>
          <p:nvPr>
            <p:ph type="pic" idx="21"/>
          </p:nvPr>
        </p:nvSpPr>
        <p:spPr>
          <a:xfrm>
            <a:off x="1606550" y="635000"/>
            <a:ext cx="9779000" cy="652272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o del título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del título</a:t>
            </a:r>
          </a:p>
        </p:txBody>
      </p:sp>
      <p:sp>
        <p:nvSpPr>
          <p:cNvPr id="22" name="Nivel de texto 1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/>
          <p:nvPr>
            <p:ph type="pic" idx="21"/>
          </p:nvPr>
        </p:nvSpPr>
        <p:spPr>
          <a:xfrm>
            <a:off x="2717800" y="635000"/>
            <a:ext cx="12357100" cy="8238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o del título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Nivel de texto 1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7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/>
          <p:nvPr>
            <p:ph type="pic" idx="21"/>
          </p:nvPr>
        </p:nvSpPr>
        <p:spPr>
          <a:xfrm>
            <a:off x="4533900" y="26035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67" name="Nivel de texto 1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/>
          <p:nvPr>
            <p:ph type="pic" sz="quarter" idx="21"/>
          </p:nvPr>
        </p:nvSpPr>
        <p:spPr>
          <a:xfrm>
            <a:off x="6680200" y="5026947"/>
            <a:ext cx="6057901" cy="404070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n"/>
          <p:cNvSpPr/>
          <p:nvPr>
            <p:ph type="pic" sz="quarter" idx="22"/>
          </p:nvPr>
        </p:nvSpPr>
        <p:spPr>
          <a:xfrm>
            <a:off x="6502400" y="886747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n"/>
          <p:cNvSpPr/>
          <p:nvPr>
            <p:ph type="pic" idx="23"/>
          </p:nvPr>
        </p:nvSpPr>
        <p:spPr>
          <a:xfrm>
            <a:off x="-2374900" y="889000"/>
            <a:ext cx="11976100" cy="7984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\"/>
          <p:cNvSpPr txBox="1"/>
          <p:nvPr/>
        </p:nvSpPr>
        <p:spPr>
          <a:xfrm>
            <a:off x="4635500" y="3987266"/>
            <a:ext cx="52324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\</a:t>
            </a:r>
          </a:p>
        </p:txBody>
      </p:sp>
      <p:sp>
        <p:nvSpPr>
          <p:cNvPr id="130" name="Featuring riksina (to know by experience);…"/>
          <p:cNvSpPr txBox="1"/>
          <p:nvPr/>
        </p:nvSpPr>
        <p:spPr>
          <a:xfrm>
            <a:off x="1016000" y="3891309"/>
            <a:ext cx="10464800" cy="3418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3200"/>
            </a:pPr>
          </a:p>
          <a:p>
            <a:pPr>
              <a:defRPr sz="3200"/>
            </a:pPr>
            <a:r>
              <a:t>Featuring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riksina</a:t>
            </a:r>
            <a:r>
              <a:t> (to know by experience); </a:t>
            </a:r>
          </a:p>
          <a:p>
            <a:pPr>
              <a:defRPr sz="3200"/>
            </a:pPr>
            <a:r>
              <a:rPr i="1">
                <a:latin typeface="Helvetica"/>
                <a:ea typeface="Helvetica"/>
                <a:cs typeface="Helvetica"/>
                <a:sym typeface="Helvetica"/>
              </a:rPr>
              <a:t>pushana</a:t>
            </a:r>
            <a:r>
              <a:t> (to lead); </a:t>
            </a:r>
          </a:p>
          <a:p>
            <a:pPr>
              <a:defRPr sz="3200"/>
            </a:pPr>
            <a:r>
              <a:rPr i="1">
                <a:latin typeface="Helvetica"/>
                <a:ea typeface="Helvetica"/>
                <a:cs typeface="Helvetica"/>
                <a:sym typeface="Helvetica"/>
              </a:rPr>
              <a:t>katina (to follow)  </a:t>
            </a:r>
            <a:endParaRPr i="1">
              <a:latin typeface="Helvetica"/>
              <a:ea typeface="Helvetica"/>
              <a:cs typeface="Helvetica"/>
              <a:sym typeface="Helvetica"/>
            </a:endParaRPr>
          </a:p>
          <a:p>
            <a:pPr>
              <a:defRPr sz="3200"/>
            </a:pPr>
            <a:endParaRPr i="1">
              <a:latin typeface="Helvetica"/>
              <a:ea typeface="Helvetica"/>
              <a:cs typeface="Helvetica"/>
              <a:sym typeface="Helvetica"/>
            </a:endParaRPr>
          </a:p>
          <a:p>
            <a:pPr>
              <a:defRPr sz="3200"/>
            </a:pPr>
            <a:r>
              <a:t>Begin by translating each slide into English.</a:t>
            </a:r>
          </a:p>
        </p:txBody>
      </p:sp>
      <p:sp>
        <p:nvSpPr>
          <p:cNvPr id="131" name="Dialogue for practicing the present tense and pronouns with direct object marker."/>
          <p:cNvSpPr txBox="1"/>
          <p:nvPr>
            <p:ph type="subTitle" sz="half" idx="1"/>
          </p:nvPr>
        </p:nvSpPr>
        <p:spPr>
          <a:xfrm>
            <a:off x="1181100" y="1536700"/>
            <a:ext cx="10642600" cy="2477790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Dialogue for practicing the present tense and pronouns with direct object marker.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Globo redondo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5" name="Ari.  Ñambita riksinim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Ari.  Ñambita riksinimi.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Globo redondo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69" name="Yes. I know the path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Yes. I know the path.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Globo redondo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3" name="Pitara kati-u-ngich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Pitara kati-u-ngichi.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Globo redondo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77" name="Who are you following?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are you following?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Globo redondo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1" name="Payta kati-u-nch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Payta kati-u-nchi.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Globo redondo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5" name="We are following her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 are following her.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Globo redondo"/>
          <p:cNvSpPr/>
          <p:nvPr/>
        </p:nvSpPr>
        <p:spPr>
          <a:xfrm>
            <a:off x="5435600" y="1308100"/>
            <a:ext cx="4876800" cy="1231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2542"/>
                  <a:pt x="0" y="5678"/>
                </a:cubicBezTo>
                <a:lnTo>
                  <a:pt x="0" y="15922"/>
                </a:lnTo>
                <a:cubicBezTo>
                  <a:pt x="0" y="19058"/>
                  <a:pt x="642" y="21600"/>
                  <a:pt x="1434" y="21600"/>
                </a:cubicBezTo>
                <a:lnTo>
                  <a:pt x="8007" y="21600"/>
                </a:lnTo>
                <a:lnTo>
                  <a:pt x="20166" y="21600"/>
                </a:lnTo>
                <a:cubicBezTo>
                  <a:pt x="20958" y="21600"/>
                  <a:pt x="21600" y="19058"/>
                  <a:pt x="21600" y="15922"/>
                </a:cubicBezTo>
                <a:lnTo>
                  <a:pt x="21600" y="5678"/>
                </a:lnTo>
                <a:cubicBezTo>
                  <a:pt x="21600" y="2542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89" name="Pitara pushaungi?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Pitara pushaungi?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Globo redondo"/>
          <p:cNvSpPr/>
          <p:nvPr/>
        </p:nvSpPr>
        <p:spPr>
          <a:xfrm>
            <a:off x="5435600" y="1308100"/>
            <a:ext cx="4876800" cy="1231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2542"/>
                  <a:pt x="0" y="5678"/>
                </a:cubicBezTo>
                <a:lnTo>
                  <a:pt x="0" y="15922"/>
                </a:lnTo>
                <a:cubicBezTo>
                  <a:pt x="0" y="19058"/>
                  <a:pt x="642" y="21600"/>
                  <a:pt x="1434" y="21600"/>
                </a:cubicBezTo>
                <a:lnTo>
                  <a:pt x="8007" y="21600"/>
                </a:lnTo>
                <a:lnTo>
                  <a:pt x="20166" y="21600"/>
                </a:lnTo>
                <a:cubicBezTo>
                  <a:pt x="20958" y="21600"/>
                  <a:pt x="21600" y="19058"/>
                  <a:pt x="21600" y="15922"/>
                </a:cubicBezTo>
                <a:lnTo>
                  <a:pt x="21600" y="5678"/>
                </a:lnTo>
                <a:cubicBezTo>
                  <a:pt x="21600" y="2542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3" name="Who are you guiding?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are you guiding?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Globo redondo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197" name="Paygunara pushaun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Paygunara pushauni.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00" name="Globo redondo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1" name="I am leading them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leading them.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5" name="Maymara riungichi?"/>
          <p:cNvSpPr txBox="1"/>
          <p:nvPr/>
        </p:nvSpPr>
        <p:spPr>
          <a:xfrm>
            <a:off x="1461293" y="2360853"/>
            <a:ext cx="321712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Maymara riungichi?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Globo redondo"/>
          <p:cNvSpPr/>
          <p:nvPr/>
        </p:nvSpPr>
        <p:spPr>
          <a:xfrm>
            <a:off x="5435600" y="1308100"/>
            <a:ext cx="4876800" cy="1231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922"/>
                </a:moveTo>
                <a:lnTo>
                  <a:pt x="0" y="5678"/>
                </a:lnTo>
                <a:cubicBezTo>
                  <a:pt x="0" y="2542"/>
                  <a:pt x="642" y="0"/>
                  <a:pt x="1434" y="0"/>
                </a:cubicBezTo>
                <a:lnTo>
                  <a:pt x="20166" y="0"/>
                </a:lnTo>
                <a:cubicBezTo>
                  <a:pt x="20958" y="0"/>
                  <a:pt x="21600" y="2542"/>
                  <a:pt x="21600" y="5678"/>
                </a:cubicBezTo>
                <a:lnTo>
                  <a:pt x="21600" y="15922"/>
                </a:lnTo>
                <a:cubicBezTo>
                  <a:pt x="21600" y="19058"/>
                  <a:pt x="20958" y="21600"/>
                  <a:pt x="20166" y="21600"/>
                </a:cubicBezTo>
                <a:lnTo>
                  <a:pt x="1434" y="21600"/>
                </a:lnTo>
                <a:cubicBezTo>
                  <a:pt x="642" y="21600"/>
                  <a:pt x="0" y="19058"/>
                  <a:pt x="0" y="1592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5" name="Pitara katinun?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Pitara katinun?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Globo redondo"/>
          <p:cNvSpPr/>
          <p:nvPr/>
        </p:nvSpPr>
        <p:spPr>
          <a:xfrm>
            <a:off x="5435600" y="1308100"/>
            <a:ext cx="4876800" cy="1231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922"/>
                </a:moveTo>
                <a:lnTo>
                  <a:pt x="0" y="5678"/>
                </a:lnTo>
                <a:cubicBezTo>
                  <a:pt x="0" y="2542"/>
                  <a:pt x="642" y="0"/>
                  <a:pt x="1434" y="0"/>
                </a:cubicBezTo>
                <a:lnTo>
                  <a:pt x="20166" y="0"/>
                </a:lnTo>
                <a:cubicBezTo>
                  <a:pt x="20958" y="0"/>
                  <a:pt x="21600" y="2542"/>
                  <a:pt x="21600" y="5678"/>
                </a:cubicBezTo>
                <a:lnTo>
                  <a:pt x="21600" y="15922"/>
                </a:lnTo>
                <a:cubicBezTo>
                  <a:pt x="21600" y="19058"/>
                  <a:pt x="20958" y="21600"/>
                  <a:pt x="20166" y="21600"/>
                </a:cubicBezTo>
                <a:lnTo>
                  <a:pt x="1434" y="21600"/>
                </a:lnTo>
                <a:cubicBezTo>
                  <a:pt x="642" y="21600"/>
                  <a:pt x="0" y="19058"/>
                  <a:pt x="0" y="1592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09" name="Who are they following?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are they following?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Globo redondo"/>
          <p:cNvSpPr/>
          <p:nvPr/>
        </p:nvSpPr>
        <p:spPr>
          <a:xfrm>
            <a:off x="5308600" y="1308100"/>
            <a:ext cx="5003800" cy="567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6" y="0"/>
                </a:moveTo>
                <a:cubicBezTo>
                  <a:pt x="1174" y="0"/>
                  <a:pt x="548" y="552"/>
                  <a:pt x="548" y="1232"/>
                </a:cubicBezTo>
                <a:lnTo>
                  <a:pt x="548" y="3455"/>
                </a:lnTo>
                <a:cubicBezTo>
                  <a:pt x="548" y="4136"/>
                  <a:pt x="1174" y="4687"/>
                  <a:pt x="1946" y="4687"/>
                </a:cubicBezTo>
                <a:lnTo>
                  <a:pt x="9119" y="4687"/>
                </a:lnTo>
                <a:lnTo>
                  <a:pt x="0" y="21600"/>
                </a:lnTo>
                <a:lnTo>
                  <a:pt x="10349" y="4687"/>
                </a:lnTo>
                <a:lnTo>
                  <a:pt x="20202" y="4687"/>
                </a:lnTo>
                <a:cubicBezTo>
                  <a:pt x="20974" y="4687"/>
                  <a:pt x="21600" y="4136"/>
                  <a:pt x="21600" y="3455"/>
                </a:cubicBezTo>
                <a:lnTo>
                  <a:pt x="21600" y="1232"/>
                </a:lnTo>
                <a:cubicBezTo>
                  <a:pt x="21600" y="552"/>
                  <a:pt x="20974" y="0"/>
                  <a:pt x="20202" y="0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13" name="Ñukara katinun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Ñukara katinun.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3100" y="8064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hey are following me."/>
          <p:cNvSpPr/>
          <p:nvPr/>
        </p:nvSpPr>
        <p:spPr>
          <a:xfrm>
            <a:off x="1016000" y="2501900"/>
            <a:ext cx="4028282" cy="4042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37" y="0"/>
                </a:moveTo>
                <a:cubicBezTo>
                  <a:pt x="777" y="0"/>
                  <a:pt x="0" y="775"/>
                  <a:pt x="0" y="1730"/>
                </a:cubicBezTo>
                <a:lnTo>
                  <a:pt x="0" y="4580"/>
                </a:lnTo>
                <a:cubicBezTo>
                  <a:pt x="0" y="5536"/>
                  <a:pt x="777" y="6310"/>
                  <a:pt x="1737" y="6310"/>
                </a:cubicBezTo>
                <a:lnTo>
                  <a:pt x="11455" y="6310"/>
                </a:lnTo>
                <a:lnTo>
                  <a:pt x="19080" y="21600"/>
                </a:lnTo>
                <a:lnTo>
                  <a:pt x="12949" y="6310"/>
                </a:lnTo>
                <a:lnTo>
                  <a:pt x="19863" y="6310"/>
                </a:lnTo>
                <a:cubicBezTo>
                  <a:pt x="20823" y="6310"/>
                  <a:pt x="21600" y="5536"/>
                  <a:pt x="21600" y="4580"/>
                </a:cubicBezTo>
                <a:lnTo>
                  <a:pt x="21600" y="1730"/>
                </a:lnTo>
                <a:cubicBezTo>
                  <a:pt x="21600" y="775"/>
                  <a:pt x="20823" y="0"/>
                  <a:pt x="19863" y="0"/>
                </a:cubicBezTo>
                <a:lnTo>
                  <a:pt x="173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They are following 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\"/>
          <p:cNvSpPr txBox="1"/>
          <p:nvPr/>
        </p:nvSpPr>
        <p:spPr>
          <a:xfrm>
            <a:off x="4635500" y="3987266"/>
            <a:ext cx="52324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\</a:t>
            </a:r>
          </a:p>
        </p:txBody>
      </p:sp>
      <p:sp>
        <p:nvSpPr>
          <p:cNvPr id="219" name="Now translate the same slides from English into Kichwa."/>
          <p:cNvSpPr txBox="1"/>
          <p:nvPr/>
        </p:nvSpPr>
        <p:spPr>
          <a:xfrm>
            <a:off x="1104900" y="1605309"/>
            <a:ext cx="10464800" cy="3418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Now translate the same slides from English into Kichwa.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3" name="Where are you going?"/>
          <p:cNvSpPr txBox="1"/>
          <p:nvPr/>
        </p:nvSpPr>
        <p:spPr>
          <a:xfrm>
            <a:off x="1461293" y="2360853"/>
            <a:ext cx="3613176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Where are you going?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7" name="Maymara riungichi?"/>
          <p:cNvSpPr txBox="1"/>
          <p:nvPr/>
        </p:nvSpPr>
        <p:spPr>
          <a:xfrm>
            <a:off x="1461293" y="2360853"/>
            <a:ext cx="321712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Maymara riungichi?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1" name="To the forest"/>
          <p:cNvSpPr txBox="1"/>
          <p:nvPr/>
        </p:nvSpPr>
        <p:spPr>
          <a:xfrm>
            <a:off x="1461293" y="2360853"/>
            <a:ext cx="2071143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 the forest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5" name="Sachama"/>
          <p:cNvSpPr txBox="1"/>
          <p:nvPr/>
        </p:nvSpPr>
        <p:spPr>
          <a:xfrm>
            <a:off x="1461293" y="2360853"/>
            <a:ext cx="1616572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Sachama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9" name="Who knows the path?"/>
          <p:cNvSpPr txBox="1"/>
          <p:nvPr/>
        </p:nvSpPr>
        <p:spPr>
          <a:xfrm>
            <a:off x="1461293" y="2360853"/>
            <a:ext cx="3533999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knows the path?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9" name="Where are you going?"/>
          <p:cNvSpPr txBox="1"/>
          <p:nvPr/>
        </p:nvSpPr>
        <p:spPr>
          <a:xfrm>
            <a:off x="1461293" y="2360853"/>
            <a:ext cx="3613176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Where are you going?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3" name="Pita ñambira riksin?"/>
          <p:cNvSpPr txBox="1"/>
          <p:nvPr/>
        </p:nvSpPr>
        <p:spPr>
          <a:xfrm>
            <a:off x="1461293" y="2360853"/>
            <a:ext cx="3236914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ñambira riksin?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Do you know the path?"/>
          <p:cNvSpPr/>
          <p:nvPr/>
        </p:nvSpPr>
        <p:spPr>
          <a:xfrm>
            <a:off x="863600" y="2184400"/>
            <a:ext cx="4648200" cy="2851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098"/>
                  <a:pt x="0" y="2453"/>
                </a:cubicBezTo>
                <a:lnTo>
                  <a:pt x="0" y="3896"/>
                </a:lnTo>
                <a:cubicBezTo>
                  <a:pt x="0" y="5250"/>
                  <a:pt x="674" y="6348"/>
                  <a:pt x="1505" y="6348"/>
                </a:cubicBezTo>
                <a:lnTo>
                  <a:pt x="11346" y="6348"/>
                </a:lnTo>
                <a:lnTo>
                  <a:pt x="18214" y="21600"/>
                </a:lnTo>
                <a:lnTo>
                  <a:pt x="12759" y="6348"/>
                </a:lnTo>
                <a:lnTo>
                  <a:pt x="20095" y="6348"/>
                </a:lnTo>
                <a:cubicBezTo>
                  <a:pt x="20926" y="6348"/>
                  <a:pt x="21600" y="5250"/>
                  <a:pt x="21600" y="3896"/>
                </a:cubicBezTo>
                <a:lnTo>
                  <a:pt x="21600" y="2453"/>
                </a:lnTo>
                <a:cubicBezTo>
                  <a:pt x="21600" y="1098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Do you know the path?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Ñambita riksingichu?"/>
          <p:cNvSpPr/>
          <p:nvPr/>
        </p:nvSpPr>
        <p:spPr>
          <a:xfrm>
            <a:off x="863600" y="2184400"/>
            <a:ext cx="4474369" cy="2757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63" y="0"/>
                </a:moveTo>
                <a:cubicBezTo>
                  <a:pt x="700" y="0"/>
                  <a:pt x="0" y="1136"/>
                  <a:pt x="0" y="2537"/>
                </a:cubicBezTo>
                <a:lnTo>
                  <a:pt x="0" y="4030"/>
                </a:lnTo>
                <a:cubicBezTo>
                  <a:pt x="0" y="5431"/>
                  <a:pt x="700" y="6567"/>
                  <a:pt x="1563" y="6567"/>
                </a:cubicBezTo>
                <a:lnTo>
                  <a:pt x="11599" y="6567"/>
                </a:lnTo>
                <a:lnTo>
                  <a:pt x="21600" y="21600"/>
                </a:lnTo>
                <a:lnTo>
                  <a:pt x="13319" y="6567"/>
                </a:lnTo>
                <a:lnTo>
                  <a:pt x="19460" y="6567"/>
                </a:lnTo>
                <a:cubicBezTo>
                  <a:pt x="20323" y="6567"/>
                  <a:pt x="21023" y="5431"/>
                  <a:pt x="21023" y="4030"/>
                </a:cubicBezTo>
                <a:lnTo>
                  <a:pt x="21023" y="2537"/>
                </a:lnTo>
                <a:cubicBezTo>
                  <a:pt x="21023" y="1136"/>
                  <a:pt x="20323" y="0"/>
                  <a:pt x="19460" y="0"/>
                </a:cubicBezTo>
                <a:lnTo>
                  <a:pt x="156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Ñambita riksingichu?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Globo redondo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53" name="Yes. I know the path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Yes. I know the path.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Globo redondo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57" name="Ari.  Ñambita riksinim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Ari.  Ñambita riksinimi.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60" name="Globo redondo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61" name="Who are you following?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are you following?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Globo redondo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65" name="Pitara kati-u-ngich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Pitara kati-u-ngichi.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Globo redondo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69" name="We are following her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We are following her.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72" name="Globo redondo"/>
          <p:cNvSpPr/>
          <p:nvPr/>
        </p:nvSpPr>
        <p:spPr>
          <a:xfrm>
            <a:off x="5435600" y="1308100"/>
            <a:ext cx="4876800" cy="2857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1096"/>
                  <a:pt x="0" y="2448"/>
                </a:cubicBezTo>
                <a:lnTo>
                  <a:pt x="0" y="6864"/>
                </a:lnTo>
                <a:cubicBezTo>
                  <a:pt x="0" y="8216"/>
                  <a:pt x="642" y="9312"/>
                  <a:pt x="1434" y="9312"/>
                </a:cubicBezTo>
                <a:lnTo>
                  <a:pt x="7327" y="9312"/>
                </a:lnTo>
                <a:lnTo>
                  <a:pt x="900" y="21600"/>
                </a:lnTo>
                <a:lnTo>
                  <a:pt x="8923" y="9312"/>
                </a:lnTo>
                <a:lnTo>
                  <a:pt x="20166" y="9312"/>
                </a:lnTo>
                <a:cubicBezTo>
                  <a:pt x="20958" y="9312"/>
                  <a:pt x="21600" y="8216"/>
                  <a:pt x="21600" y="6864"/>
                </a:cubicBezTo>
                <a:lnTo>
                  <a:pt x="21600" y="2448"/>
                </a:lnTo>
                <a:cubicBezTo>
                  <a:pt x="21600" y="1096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73" name="Payta kati-u-nch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Payta kati-u-nchi.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Globo redondo"/>
          <p:cNvSpPr/>
          <p:nvPr/>
        </p:nvSpPr>
        <p:spPr>
          <a:xfrm>
            <a:off x="5435600" y="1308100"/>
            <a:ext cx="4876800" cy="1231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2542"/>
                  <a:pt x="0" y="5678"/>
                </a:cubicBezTo>
                <a:lnTo>
                  <a:pt x="0" y="15922"/>
                </a:lnTo>
                <a:cubicBezTo>
                  <a:pt x="0" y="19058"/>
                  <a:pt x="642" y="21600"/>
                  <a:pt x="1434" y="21600"/>
                </a:cubicBezTo>
                <a:lnTo>
                  <a:pt x="8007" y="21600"/>
                </a:lnTo>
                <a:lnTo>
                  <a:pt x="20166" y="21600"/>
                </a:lnTo>
                <a:cubicBezTo>
                  <a:pt x="20958" y="21600"/>
                  <a:pt x="21600" y="19058"/>
                  <a:pt x="21600" y="15922"/>
                </a:cubicBezTo>
                <a:lnTo>
                  <a:pt x="21600" y="5678"/>
                </a:lnTo>
                <a:cubicBezTo>
                  <a:pt x="21600" y="2542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77" name="Who are you guiding?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are you guiding?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3" name="Sachama"/>
          <p:cNvSpPr txBox="1"/>
          <p:nvPr/>
        </p:nvSpPr>
        <p:spPr>
          <a:xfrm>
            <a:off x="1461293" y="2360853"/>
            <a:ext cx="1616572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Sachama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Globo redondo"/>
          <p:cNvSpPr/>
          <p:nvPr/>
        </p:nvSpPr>
        <p:spPr>
          <a:xfrm>
            <a:off x="5435600" y="1308100"/>
            <a:ext cx="4876800" cy="1231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2542"/>
                  <a:pt x="0" y="5678"/>
                </a:cubicBezTo>
                <a:lnTo>
                  <a:pt x="0" y="15922"/>
                </a:lnTo>
                <a:cubicBezTo>
                  <a:pt x="0" y="19058"/>
                  <a:pt x="642" y="21600"/>
                  <a:pt x="1434" y="21600"/>
                </a:cubicBezTo>
                <a:lnTo>
                  <a:pt x="8007" y="21600"/>
                </a:lnTo>
                <a:lnTo>
                  <a:pt x="20166" y="21600"/>
                </a:lnTo>
                <a:cubicBezTo>
                  <a:pt x="20958" y="21600"/>
                  <a:pt x="21600" y="19058"/>
                  <a:pt x="21600" y="15922"/>
                </a:cubicBezTo>
                <a:lnTo>
                  <a:pt x="21600" y="5678"/>
                </a:lnTo>
                <a:cubicBezTo>
                  <a:pt x="21600" y="2542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1" name="Pitara pushaungi?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Pitara pushaungi?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84" name="Globo redondo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5" name="I am leading them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 am leading them.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Globo redondo"/>
          <p:cNvSpPr/>
          <p:nvPr/>
        </p:nvSpPr>
        <p:spPr>
          <a:xfrm>
            <a:off x="5435600" y="1308100"/>
            <a:ext cx="4876800" cy="5207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34" y="0"/>
                </a:moveTo>
                <a:cubicBezTo>
                  <a:pt x="642" y="0"/>
                  <a:pt x="0" y="601"/>
                  <a:pt x="0" y="1343"/>
                </a:cubicBezTo>
                <a:lnTo>
                  <a:pt x="0" y="3767"/>
                </a:lnTo>
                <a:cubicBezTo>
                  <a:pt x="0" y="4509"/>
                  <a:pt x="642" y="5110"/>
                  <a:pt x="1434" y="5110"/>
                </a:cubicBezTo>
                <a:lnTo>
                  <a:pt x="8724" y="5110"/>
                </a:lnTo>
                <a:lnTo>
                  <a:pt x="0" y="21600"/>
                </a:lnTo>
                <a:lnTo>
                  <a:pt x="9997" y="5110"/>
                </a:lnTo>
                <a:lnTo>
                  <a:pt x="20166" y="5110"/>
                </a:lnTo>
                <a:cubicBezTo>
                  <a:pt x="20958" y="5110"/>
                  <a:pt x="21600" y="4509"/>
                  <a:pt x="21600" y="3767"/>
                </a:cubicBezTo>
                <a:lnTo>
                  <a:pt x="21600" y="1343"/>
                </a:lnTo>
                <a:cubicBezTo>
                  <a:pt x="21600" y="601"/>
                  <a:pt x="20958" y="0"/>
                  <a:pt x="20166" y="0"/>
                </a:cubicBezTo>
                <a:lnTo>
                  <a:pt x="1434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89" name="Paygunara pushauni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Paygunara pushauni.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Globo redondo"/>
          <p:cNvSpPr/>
          <p:nvPr/>
        </p:nvSpPr>
        <p:spPr>
          <a:xfrm>
            <a:off x="5435600" y="1308100"/>
            <a:ext cx="4876800" cy="1231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922"/>
                </a:moveTo>
                <a:lnTo>
                  <a:pt x="0" y="5678"/>
                </a:lnTo>
                <a:cubicBezTo>
                  <a:pt x="0" y="2542"/>
                  <a:pt x="642" y="0"/>
                  <a:pt x="1434" y="0"/>
                </a:cubicBezTo>
                <a:lnTo>
                  <a:pt x="20166" y="0"/>
                </a:lnTo>
                <a:cubicBezTo>
                  <a:pt x="20958" y="0"/>
                  <a:pt x="21600" y="2542"/>
                  <a:pt x="21600" y="5678"/>
                </a:cubicBezTo>
                <a:lnTo>
                  <a:pt x="21600" y="15922"/>
                </a:lnTo>
                <a:cubicBezTo>
                  <a:pt x="21600" y="19058"/>
                  <a:pt x="20958" y="21600"/>
                  <a:pt x="20166" y="21600"/>
                </a:cubicBezTo>
                <a:lnTo>
                  <a:pt x="1434" y="21600"/>
                </a:lnTo>
                <a:cubicBezTo>
                  <a:pt x="642" y="21600"/>
                  <a:pt x="0" y="19058"/>
                  <a:pt x="0" y="1592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93" name="Who are they following?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are they following?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296" name="Globo redondo"/>
          <p:cNvSpPr/>
          <p:nvPr/>
        </p:nvSpPr>
        <p:spPr>
          <a:xfrm>
            <a:off x="5435600" y="1308100"/>
            <a:ext cx="4876800" cy="1231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5922"/>
                </a:moveTo>
                <a:lnTo>
                  <a:pt x="0" y="5678"/>
                </a:lnTo>
                <a:cubicBezTo>
                  <a:pt x="0" y="2542"/>
                  <a:pt x="642" y="0"/>
                  <a:pt x="1434" y="0"/>
                </a:cubicBezTo>
                <a:lnTo>
                  <a:pt x="20166" y="0"/>
                </a:lnTo>
                <a:cubicBezTo>
                  <a:pt x="20958" y="0"/>
                  <a:pt x="21600" y="2542"/>
                  <a:pt x="21600" y="5678"/>
                </a:cubicBezTo>
                <a:lnTo>
                  <a:pt x="21600" y="15922"/>
                </a:lnTo>
                <a:cubicBezTo>
                  <a:pt x="21600" y="19058"/>
                  <a:pt x="20958" y="21600"/>
                  <a:pt x="20166" y="21600"/>
                </a:cubicBezTo>
                <a:lnTo>
                  <a:pt x="1434" y="21600"/>
                </a:lnTo>
                <a:cubicBezTo>
                  <a:pt x="642" y="21600"/>
                  <a:pt x="0" y="19058"/>
                  <a:pt x="0" y="1592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97" name="Pitara katinun?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Pitara katinun?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3100" y="8064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300" name="They are following me."/>
          <p:cNvSpPr/>
          <p:nvPr/>
        </p:nvSpPr>
        <p:spPr>
          <a:xfrm>
            <a:off x="1016000" y="2501900"/>
            <a:ext cx="4028282" cy="4042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37" y="0"/>
                </a:moveTo>
                <a:cubicBezTo>
                  <a:pt x="777" y="0"/>
                  <a:pt x="0" y="775"/>
                  <a:pt x="0" y="1730"/>
                </a:cubicBezTo>
                <a:lnTo>
                  <a:pt x="0" y="4580"/>
                </a:lnTo>
                <a:cubicBezTo>
                  <a:pt x="0" y="5536"/>
                  <a:pt x="777" y="6310"/>
                  <a:pt x="1737" y="6310"/>
                </a:cubicBezTo>
                <a:lnTo>
                  <a:pt x="11455" y="6310"/>
                </a:lnTo>
                <a:lnTo>
                  <a:pt x="19080" y="21600"/>
                </a:lnTo>
                <a:lnTo>
                  <a:pt x="12949" y="6310"/>
                </a:lnTo>
                <a:lnTo>
                  <a:pt x="19863" y="6310"/>
                </a:lnTo>
                <a:cubicBezTo>
                  <a:pt x="20823" y="6310"/>
                  <a:pt x="21600" y="5536"/>
                  <a:pt x="21600" y="4580"/>
                </a:cubicBezTo>
                <a:lnTo>
                  <a:pt x="21600" y="1730"/>
                </a:lnTo>
                <a:cubicBezTo>
                  <a:pt x="21600" y="775"/>
                  <a:pt x="20823" y="0"/>
                  <a:pt x="19863" y="0"/>
                </a:cubicBezTo>
                <a:lnTo>
                  <a:pt x="1737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They are following 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303" name="Globo redondo"/>
          <p:cNvSpPr/>
          <p:nvPr/>
        </p:nvSpPr>
        <p:spPr>
          <a:xfrm>
            <a:off x="5308600" y="1308100"/>
            <a:ext cx="5003800" cy="5676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46" y="0"/>
                </a:moveTo>
                <a:cubicBezTo>
                  <a:pt x="1174" y="0"/>
                  <a:pt x="548" y="552"/>
                  <a:pt x="548" y="1232"/>
                </a:cubicBezTo>
                <a:lnTo>
                  <a:pt x="548" y="3455"/>
                </a:lnTo>
                <a:cubicBezTo>
                  <a:pt x="548" y="4136"/>
                  <a:pt x="1174" y="4687"/>
                  <a:pt x="1946" y="4687"/>
                </a:cubicBezTo>
                <a:lnTo>
                  <a:pt x="9119" y="4687"/>
                </a:lnTo>
                <a:lnTo>
                  <a:pt x="0" y="21600"/>
                </a:lnTo>
                <a:lnTo>
                  <a:pt x="10349" y="4687"/>
                </a:lnTo>
                <a:lnTo>
                  <a:pt x="20202" y="4687"/>
                </a:lnTo>
                <a:cubicBezTo>
                  <a:pt x="20974" y="4687"/>
                  <a:pt x="21600" y="4136"/>
                  <a:pt x="21600" y="3455"/>
                </a:cubicBezTo>
                <a:lnTo>
                  <a:pt x="21600" y="1232"/>
                </a:lnTo>
                <a:cubicBezTo>
                  <a:pt x="21600" y="552"/>
                  <a:pt x="20974" y="0"/>
                  <a:pt x="20202" y="0"/>
                </a:cubicBezTo>
                <a:lnTo>
                  <a:pt x="1946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304" name="Ñukara katinun."/>
          <p:cNvSpPr txBox="1"/>
          <p:nvPr/>
        </p:nvSpPr>
        <p:spPr>
          <a:xfrm>
            <a:off x="6007100" y="1790166"/>
            <a:ext cx="4000500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Ñukara katinun.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7" name="To the forest"/>
          <p:cNvSpPr txBox="1"/>
          <p:nvPr/>
        </p:nvSpPr>
        <p:spPr>
          <a:xfrm>
            <a:off x="1461293" y="2360853"/>
            <a:ext cx="2071143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To the forest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1" name="Pita ñambira riksin?"/>
          <p:cNvSpPr txBox="1"/>
          <p:nvPr/>
        </p:nvSpPr>
        <p:spPr>
          <a:xfrm>
            <a:off x="1461293" y="2360853"/>
            <a:ext cx="3236914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Pita ñambira riksin?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Globo redondo"/>
          <p:cNvSpPr/>
          <p:nvPr/>
        </p:nvSpPr>
        <p:spPr>
          <a:xfrm>
            <a:off x="863600" y="2184400"/>
            <a:ext cx="4648200" cy="1790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749"/>
                  <a:pt x="0" y="3906"/>
                </a:cubicBezTo>
                <a:lnTo>
                  <a:pt x="0" y="6204"/>
                </a:lnTo>
                <a:cubicBezTo>
                  <a:pt x="0" y="8362"/>
                  <a:pt x="674" y="10111"/>
                  <a:pt x="1505" y="10111"/>
                </a:cubicBezTo>
                <a:lnTo>
                  <a:pt x="12537" y="10111"/>
                </a:lnTo>
                <a:lnTo>
                  <a:pt x="20420" y="21600"/>
                </a:lnTo>
                <a:lnTo>
                  <a:pt x="14702" y="10111"/>
                </a:lnTo>
                <a:lnTo>
                  <a:pt x="20095" y="10111"/>
                </a:lnTo>
                <a:cubicBezTo>
                  <a:pt x="20926" y="10111"/>
                  <a:pt x="21600" y="8362"/>
                  <a:pt x="21600" y="6204"/>
                </a:cubicBezTo>
                <a:lnTo>
                  <a:pt x="21600" y="3906"/>
                </a:lnTo>
                <a:cubicBezTo>
                  <a:pt x="21600" y="1749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5" name="Who knows the path?"/>
          <p:cNvSpPr txBox="1"/>
          <p:nvPr/>
        </p:nvSpPr>
        <p:spPr>
          <a:xfrm>
            <a:off x="1461293" y="2360853"/>
            <a:ext cx="3533999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Who knows the path?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Ñambita riksingichu?"/>
          <p:cNvSpPr/>
          <p:nvPr/>
        </p:nvSpPr>
        <p:spPr>
          <a:xfrm>
            <a:off x="863600" y="2184399"/>
            <a:ext cx="4474369" cy="2757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63" y="0"/>
                </a:moveTo>
                <a:cubicBezTo>
                  <a:pt x="700" y="0"/>
                  <a:pt x="0" y="1136"/>
                  <a:pt x="0" y="2537"/>
                </a:cubicBezTo>
                <a:lnTo>
                  <a:pt x="0" y="4030"/>
                </a:lnTo>
                <a:cubicBezTo>
                  <a:pt x="0" y="5431"/>
                  <a:pt x="700" y="6567"/>
                  <a:pt x="1563" y="6567"/>
                </a:cubicBezTo>
                <a:lnTo>
                  <a:pt x="11599" y="6567"/>
                </a:lnTo>
                <a:lnTo>
                  <a:pt x="21600" y="21600"/>
                </a:lnTo>
                <a:lnTo>
                  <a:pt x="13319" y="6567"/>
                </a:lnTo>
                <a:lnTo>
                  <a:pt x="19460" y="6567"/>
                </a:lnTo>
                <a:cubicBezTo>
                  <a:pt x="20323" y="6567"/>
                  <a:pt x="21023" y="5431"/>
                  <a:pt x="21023" y="4030"/>
                </a:cubicBezTo>
                <a:lnTo>
                  <a:pt x="21023" y="2537"/>
                </a:lnTo>
                <a:cubicBezTo>
                  <a:pt x="21023" y="1136"/>
                  <a:pt x="20323" y="0"/>
                  <a:pt x="19460" y="0"/>
                </a:cubicBezTo>
                <a:lnTo>
                  <a:pt x="1563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Ñambita riksingichu?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Awajun-Kids.png" descr="Awajun-Kid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300" y="1212850"/>
            <a:ext cx="11192934" cy="83947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Do you know the path?"/>
          <p:cNvSpPr/>
          <p:nvPr/>
        </p:nvSpPr>
        <p:spPr>
          <a:xfrm>
            <a:off x="863600" y="2184400"/>
            <a:ext cx="4648200" cy="2851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505" y="0"/>
                </a:moveTo>
                <a:cubicBezTo>
                  <a:pt x="674" y="0"/>
                  <a:pt x="0" y="1098"/>
                  <a:pt x="0" y="2453"/>
                </a:cubicBezTo>
                <a:lnTo>
                  <a:pt x="0" y="3896"/>
                </a:lnTo>
                <a:cubicBezTo>
                  <a:pt x="0" y="5250"/>
                  <a:pt x="674" y="6348"/>
                  <a:pt x="1505" y="6348"/>
                </a:cubicBezTo>
                <a:lnTo>
                  <a:pt x="11346" y="6348"/>
                </a:lnTo>
                <a:lnTo>
                  <a:pt x="18214" y="21600"/>
                </a:lnTo>
                <a:lnTo>
                  <a:pt x="12759" y="6348"/>
                </a:lnTo>
                <a:lnTo>
                  <a:pt x="20095" y="6348"/>
                </a:lnTo>
                <a:cubicBezTo>
                  <a:pt x="20926" y="6348"/>
                  <a:pt x="21600" y="5250"/>
                  <a:pt x="21600" y="3896"/>
                </a:cubicBezTo>
                <a:lnTo>
                  <a:pt x="21600" y="2453"/>
                </a:lnTo>
                <a:cubicBezTo>
                  <a:pt x="21600" y="1098"/>
                  <a:pt x="20926" y="0"/>
                  <a:pt x="20095" y="0"/>
                </a:cubicBezTo>
                <a:lnTo>
                  <a:pt x="1505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  Do you know the path?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